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2" r:id="rId14"/>
    <p:sldMasterId id="2147483702" r:id="rId15"/>
  </p:sldMasterIdLst>
  <p:notesMasterIdLst>
    <p:notesMasterId r:id="rId22"/>
  </p:notesMasterIdLst>
  <p:sldIdLst>
    <p:sldId id="270" r:id="rId16"/>
    <p:sldId id="256" r:id="rId17"/>
    <p:sldId id="265" r:id="rId18"/>
    <p:sldId id="266" r:id="rId19"/>
    <p:sldId id="267" r:id="rId20"/>
    <p:sldId id="268" r:id="rId21"/>
  </p:sldIdLst>
  <p:sldSz cx="9144000" cy="6858000" type="screen4x3"/>
  <p:notesSz cx="6858000" cy="9144000"/>
  <p:embeddedFontLst>
    <p:embeddedFont>
      <p:font typeface="Wingdings 2" pitchFamily="18" charset="2"/>
      <p:regular r:id="rId23"/>
    </p:embeddedFont>
    <p:embeddedFont>
      <p:font typeface="Calibri" pitchFamily="34" charset="0"/>
      <p:regular r:id="rId24"/>
      <p:bold r:id="rId25"/>
      <p:italic r:id="rId26"/>
      <p:boldItalic r:id="rId27"/>
    </p:embeddedFont>
    <p:embeddedFont>
      <p:font typeface="Arial Unicode MS" pitchFamily="34" charset="-128"/>
      <p:regular r:id="rId28"/>
    </p:embeddedFont>
    <p:embeddedFont>
      <p:font typeface="Cambria" pitchFamily="18" charset="0"/>
      <p:regular r:id="rId29"/>
      <p:bold r:id="rId30"/>
      <p:italic r:id="rId31"/>
      <p:boldItalic r:id="rId32"/>
    </p:embeddedFont>
    <p:embeddedFont>
      <p:font typeface="Rockwell" pitchFamily="18" charset="0"/>
      <p:regular r:id="rId33"/>
      <p:bold r:id="rId34"/>
      <p:italic r:id="rId35"/>
      <p:boldItalic r:id="rId36"/>
    </p:embeddedFont>
    <p:embeddedFont>
      <p:font typeface="方正姚体" charset="-122"/>
      <p:regular r:id="rId3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idden slides" id="{D176D63F-41F1-4B8C-9051-C20220924D7E}">
          <p14:sldIdLst>
            <p14:sldId id="270"/>
          </p14:sldIdLst>
        </p14:section>
        <p14:section name="Algebra Presentation" id="{3805D8BB-65F3-4C24-A06E-2D9B699947E1}">
          <p14:sldIdLst>
            <p14:sldId id="256"/>
            <p14:sldId id="265"/>
            <p14:sldId id="266"/>
            <p14:sldId id="267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35" autoAdjust="0"/>
    <p:restoredTop sz="87690" autoAdjust="0"/>
  </p:normalViewPr>
  <p:slideViewPr>
    <p:cSldViewPr snapToObjects="1">
      <p:cViewPr varScale="1">
        <p:scale>
          <a:sx n="117" d="100"/>
          <a:sy n="117" d="100"/>
        </p:scale>
        <p:origin x="-1506" y="-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slide" Target="slides/slide3.xml"/><Relationship Id="rId26" Type="http://schemas.openxmlformats.org/officeDocument/2006/relationships/font" Target="fonts/font4.fntdata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6.xml"/><Relationship Id="rId34" Type="http://schemas.openxmlformats.org/officeDocument/2006/relationships/font" Target="fonts/font12.fntdata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slide" Target="slides/slide2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font" Target="fonts/font7.fntdata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slideMaster" Target="slideMasters/slideMaster2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customXml" Target="../customXml/item10.xml"/><Relationship Id="rId19" Type="http://schemas.openxmlformats.org/officeDocument/2006/relationships/slide" Target="slides/slide4.xml"/><Relationship Id="rId31" Type="http://schemas.openxmlformats.org/officeDocument/2006/relationships/font" Target="fonts/font9.fntdata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Master" Target="slideMasters/slideMaster1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9EFADA-1BB3-40D0-B62A-CBA8D3F55023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315E7E-C6EB-400E-B495-802DEDF000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8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7D92D496-DDBD-430F-A239-81B346E3BA13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E315E7E-C6EB-400E-B495-802DEDF00041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2581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13" Type="http://schemas.openxmlformats.org/officeDocument/2006/relationships/image" Target="../media/image4.png"/><Relationship Id="rId3" Type="http://schemas.openxmlformats.org/officeDocument/2006/relationships/tags" Target="../tags/tag2.xml"/><Relationship Id="rId7" Type="http://schemas.openxmlformats.org/officeDocument/2006/relationships/tags" Target="../tags/tag6.xml"/><Relationship Id="rId12" Type="http://schemas.openxmlformats.org/officeDocument/2006/relationships/image" Target="../media/image3.png"/><Relationship Id="rId2" Type="http://schemas.openxmlformats.org/officeDocument/2006/relationships/tags" Target="../tags/tag1.xml"/><Relationship Id="rId1" Type="http://schemas.openxmlformats.org/officeDocument/2006/relationships/customXml" Target="../../customXml/item1.xml"/><Relationship Id="rId6" Type="http://schemas.openxmlformats.org/officeDocument/2006/relationships/tags" Target="../tags/tag5.xml"/><Relationship Id="rId11" Type="http://schemas.openxmlformats.org/officeDocument/2006/relationships/image" Target="../media/image2.png"/><Relationship Id="rId5" Type="http://schemas.openxmlformats.org/officeDocument/2006/relationships/tags" Target="../tags/tag4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3.xml"/><Relationship Id="rId9" Type="http://schemas.openxmlformats.org/officeDocument/2006/relationships/tags" Target="../tags/tag8.xml"/><Relationship Id="rId1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slideMaster" Target="../slideMasters/slideMaster1.xml"/><Relationship Id="rId18" Type="http://schemas.openxmlformats.org/officeDocument/2006/relationships/image" Target="../media/image10.png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17" Type="http://schemas.openxmlformats.org/officeDocument/2006/relationships/image" Target="../media/image9.png"/><Relationship Id="rId2" Type="http://schemas.openxmlformats.org/officeDocument/2006/relationships/tags" Target="../tags/tag10.xml"/><Relationship Id="rId16" Type="http://schemas.openxmlformats.org/officeDocument/2006/relationships/image" Target="../media/image8.png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5" Type="http://schemas.openxmlformats.org/officeDocument/2006/relationships/image" Target="../media/image7.png"/><Relationship Id="rId10" Type="http://schemas.openxmlformats.org/officeDocument/2006/relationships/tags" Target="../tags/tag18.xml"/><Relationship Id="rId19" Type="http://schemas.openxmlformats.org/officeDocument/2006/relationships/image" Target="../media/image11.png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2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10" Type="http://schemas.openxmlformats.org/officeDocument/2006/relationships/image" Target="../media/image4.png"/><Relationship Id="rId4" Type="http://schemas.openxmlformats.org/officeDocument/2006/relationships/tags" Target="../tags/tag24.xml"/><Relationship Id="rId9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customXml" Target="../../customXml/item7.xml"/><Relationship Id="rId6" Type="http://schemas.openxmlformats.org/officeDocument/2006/relationships/tags" Target="../tags/tag31.xml"/><Relationship Id="rId11" Type="http://schemas.openxmlformats.org/officeDocument/2006/relationships/image" Target="../media/image4.png"/><Relationship Id="rId5" Type="http://schemas.openxmlformats.org/officeDocument/2006/relationships/tags" Target="../tags/tag30.xml"/><Relationship Id="rId10" Type="http://schemas.openxmlformats.org/officeDocument/2006/relationships/image" Target="../media/image3.png"/><Relationship Id="rId4" Type="http://schemas.openxmlformats.org/officeDocument/2006/relationships/tags" Target="../tags/tag29.xml"/><Relationship Id="rId9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13" Type="http://schemas.openxmlformats.org/officeDocument/2006/relationships/image" Target="../media/image4.png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12" Type="http://schemas.openxmlformats.org/officeDocument/2006/relationships/image" Target="../media/image3.png"/><Relationship Id="rId2" Type="http://schemas.openxmlformats.org/officeDocument/2006/relationships/tags" Target="../tags/tag33.xml"/><Relationship Id="rId1" Type="http://schemas.openxmlformats.org/officeDocument/2006/relationships/customXml" Target="../../customXml/item4.xml"/><Relationship Id="rId6" Type="http://schemas.openxmlformats.org/officeDocument/2006/relationships/tags" Target="../tags/tag37.xml"/><Relationship Id="rId11" Type="http://schemas.openxmlformats.org/officeDocument/2006/relationships/image" Target="../media/image2.png"/><Relationship Id="rId5" Type="http://schemas.openxmlformats.org/officeDocument/2006/relationships/tags" Target="../tags/tag36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35.xml"/><Relationship Id="rId9" Type="http://schemas.openxmlformats.org/officeDocument/2006/relationships/tags" Target="../tags/tag40.xml"/><Relationship Id="rId1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2.xml"/><Relationship Id="rId7" Type="http://schemas.openxmlformats.org/officeDocument/2006/relationships/image" Target="../media/image2.png"/><Relationship Id="rId2" Type="http://schemas.openxmlformats.org/officeDocument/2006/relationships/tags" Target="../tags/tag41.xml"/><Relationship Id="rId1" Type="http://schemas.openxmlformats.org/officeDocument/2006/relationships/customXml" Target="../../customXml/item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4.xml"/><Relationship Id="rId4" Type="http://schemas.openxmlformats.org/officeDocument/2006/relationships/tags" Target="../tags/tag4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customXml" Target="../../customXml/item8.xml"/><Relationship Id="rId4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6.xml"/><Relationship Id="rId1" Type="http://schemas.openxmlformats.org/officeDocument/2006/relationships/customXml" Target="../../customXml/item10.xml"/><Relationship Id="rId4" Type="http://schemas.openxmlformats.org/officeDocument/2006/relationships/image" Target="../media/image12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2" Type="http://schemas.openxmlformats.org/officeDocument/2006/relationships/tags" Target="../tags/tag47.xml"/><Relationship Id="rId1" Type="http://schemas.openxmlformats.org/officeDocument/2006/relationships/customXml" Target="../../customXml/item11.xml"/><Relationship Id="rId6" Type="http://schemas.openxmlformats.org/officeDocument/2006/relationships/tags" Target="../tags/tag51.xml"/><Relationship Id="rId11" Type="http://schemas.openxmlformats.org/officeDocument/2006/relationships/image" Target="../media/image4.png"/><Relationship Id="rId5" Type="http://schemas.openxmlformats.org/officeDocument/2006/relationships/tags" Target="../tags/tag50.xml"/><Relationship Id="rId10" Type="http://schemas.openxmlformats.org/officeDocument/2006/relationships/image" Target="../media/image3.png"/><Relationship Id="rId4" Type="http://schemas.openxmlformats.org/officeDocument/2006/relationships/tags" Target="../tags/tag49.xml"/><Relationship Id="rId9" Type="http://schemas.openxmlformats.org/officeDocument/2006/relationships/image" Target="../media/image2.png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13" Type="http://schemas.openxmlformats.org/officeDocument/2006/relationships/image" Target="../media/image4.png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12" Type="http://schemas.openxmlformats.org/officeDocument/2006/relationships/image" Target="../media/image3.png"/><Relationship Id="rId2" Type="http://schemas.openxmlformats.org/officeDocument/2006/relationships/tags" Target="../tags/tag53.xml"/><Relationship Id="rId1" Type="http://schemas.openxmlformats.org/officeDocument/2006/relationships/customXml" Target="../../customXml/item12.xml"/><Relationship Id="rId6" Type="http://schemas.openxmlformats.org/officeDocument/2006/relationships/tags" Target="../tags/tag57.xml"/><Relationship Id="rId11" Type="http://schemas.openxmlformats.org/officeDocument/2006/relationships/image" Target="../media/image2.png"/><Relationship Id="rId5" Type="http://schemas.openxmlformats.org/officeDocument/2006/relationships/tags" Target="../tags/tag56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55.xml"/><Relationship Id="rId9" Type="http://schemas.openxmlformats.org/officeDocument/2006/relationships/tags" Target="../tags/tag60.xml"/><Relationship Id="rId14" Type="http://schemas.openxmlformats.org/officeDocument/2006/relationships/image" Target="../media/image5.png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2.xml"/><Relationship Id="rId7" Type="http://schemas.openxmlformats.org/officeDocument/2006/relationships/image" Target="../media/image2.png"/><Relationship Id="rId2" Type="http://schemas.openxmlformats.org/officeDocument/2006/relationships/tags" Target="../tags/tag61.xml"/><Relationship Id="rId1" Type="http://schemas.openxmlformats.org/officeDocument/2006/relationships/customXml" Target="../../customXml/item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4.xml"/><Relationship Id="rId4" Type="http://schemas.openxmlformats.org/officeDocument/2006/relationships/tags" Target="../tags/tag6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4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idx="10"/>
          </p:nvPr>
        </p:nvSpPr>
        <p:spPr>
          <a:xfrm>
            <a:off x="155448" y="116586"/>
            <a:ext cx="8458200" cy="759180"/>
          </a:xfrm>
        </p:spPr>
        <p:txBody>
          <a:bodyPr vert="horz" anchor="t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1"/>
            <p:custDataLst>
              <p:tags r:id="rId2"/>
            </p:custDataLst>
          </p:nvPr>
        </p:nvSpPr>
        <p:spPr>
          <a:xfrm>
            <a:off x="1371600" y="1069847"/>
            <a:ext cx="7388352" cy="1215923"/>
          </a:xfrm>
        </p:spPr>
        <p:txBody>
          <a:bodyPr vert="horz" lIns="90876" tIns="34653" rIns="90876" bIns="34653" anchor="ctr">
            <a:no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2402357"/>
            <a:ext cx="7388352" cy="1215923"/>
          </a:xfrm>
          <a:prstGeom prst="rect">
            <a:avLst/>
          </a:prstGeom>
        </p:spPr>
        <p:txBody>
          <a:bodyPr vert="horz" lIns="90876" tIns="34653" rIns="90876" bIns="34653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3734866"/>
            <a:ext cx="7388352" cy="1215923"/>
          </a:xfrm>
          <a:prstGeom prst="rect">
            <a:avLst/>
          </a:prstGeom>
        </p:spPr>
        <p:txBody>
          <a:bodyPr vert="horz" lIns="90876" tIns="34653" rIns="90876" bIns="34653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1371600" y="5067375"/>
            <a:ext cx="7388352" cy="1215923"/>
          </a:xfrm>
          <a:prstGeom prst="rect">
            <a:avLst/>
          </a:prstGeom>
        </p:spPr>
        <p:txBody>
          <a:bodyPr vert="horz" lIns="90876" tIns="34653" rIns="90876" bIns="34653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pic>
        <p:nvPicPr>
          <p:cNvPr id="11" name="Picture 10" descr="Answer1.png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55448" y="1249184"/>
            <a:ext cx="857250" cy="857250"/>
          </a:xfrm>
          <a:prstGeom prst="rect">
            <a:avLst/>
          </a:prstGeom>
        </p:spPr>
      </p:pic>
      <p:pic>
        <p:nvPicPr>
          <p:cNvPr id="12" name="Picture 11" descr="Answer2.png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155448" y="2581693"/>
            <a:ext cx="857250" cy="857250"/>
          </a:xfrm>
          <a:prstGeom prst="rect">
            <a:avLst/>
          </a:prstGeom>
        </p:spPr>
      </p:pic>
      <p:pic>
        <p:nvPicPr>
          <p:cNvPr id="13" name="Picture 12" descr="Answer3.png"/>
          <p:cNvPicPr>
            <a:picLocks/>
          </p:cNvPicPr>
          <p:nvPr userDrawn="1">
            <p:custDataLst>
              <p:tags r:id="rId8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155448" y="3914203"/>
            <a:ext cx="857250" cy="857250"/>
          </a:xfrm>
          <a:prstGeom prst="rect">
            <a:avLst/>
          </a:prstGeom>
        </p:spPr>
      </p:pic>
      <p:pic>
        <p:nvPicPr>
          <p:cNvPr id="14" name="Picture 13" descr="Answer4.png"/>
          <p:cNvPicPr>
            <a:picLocks/>
          </p:cNvPicPr>
          <p:nvPr userDrawn="1">
            <p:custDataLst>
              <p:tags r:id="rId9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155448" y="5246712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 -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6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idx="10"/>
          </p:nvPr>
        </p:nvSpPr>
        <p:spPr>
          <a:xfrm>
            <a:off x="155448" y="116586"/>
            <a:ext cx="8458200" cy="759180"/>
          </a:xfrm>
        </p:spPr>
        <p:txBody>
          <a:bodyPr vert="horz" anchor="t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1"/>
            <p:custDataLst>
              <p:tags r:id="rId1"/>
            </p:custDataLst>
          </p:nvPr>
        </p:nvSpPr>
        <p:spPr>
          <a:xfrm>
            <a:off x="1069848" y="1106195"/>
            <a:ext cx="7699247" cy="804443"/>
          </a:xfrm>
        </p:spPr>
        <p:txBody>
          <a:bodyPr vert="horz" lIns="94700" tIns="22926" rIns="94700" bIns="22926" anchor="ctr">
            <a:no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2"/>
            </p:custDataLst>
          </p:nvPr>
        </p:nvSpPr>
        <p:spPr>
          <a:xfrm>
            <a:off x="1069848" y="2027224"/>
            <a:ext cx="7699247" cy="804443"/>
          </a:xfrm>
          <a:prstGeom prst="rect">
            <a:avLst/>
          </a:prstGeom>
        </p:spPr>
        <p:txBody>
          <a:bodyPr vert="horz" lIns="94700" tIns="22926" rIns="94700" bIns="22926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>
          <a:xfrm>
            <a:off x="1069848" y="2948254"/>
            <a:ext cx="7699247" cy="804443"/>
          </a:xfrm>
          <a:prstGeom prst="rect">
            <a:avLst/>
          </a:prstGeom>
        </p:spPr>
        <p:txBody>
          <a:bodyPr vert="horz" lIns="94700" tIns="22926" rIns="94700" bIns="22926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  <p:custDataLst>
              <p:tags r:id="rId4"/>
            </p:custDataLst>
          </p:nvPr>
        </p:nvSpPr>
        <p:spPr>
          <a:xfrm>
            <a:off x="1069848" y="3869283"/>
            <a:ext cx="7699247" cy="804443"/>
          </a:xfrm>
          <a:prstGeom prst="rect">
            <a:avLst/>
          </a:prstGeom>
        </p:spPr>
        <p:txBody>
          <a:bodyPr vert="horz" lIns="94700" tIns="22926" rIns="94700" bIns="22926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  <p:custDataLst>
              <p:tags r:id="rId5"/>
            </p:custDataLst>
          </p:nvPr>
        </p:nvSpPr>
        <p:spPr>
          <a:xfrm>
            <a:off x="1069848" y="4790313"/>
            <a:ext cx="7699247" cy="804443"/>
          </a:xfrm>
          <a:prstGeom prst="rect">
            <a:avLst/>
          </a:prstGeom>
        </p:spPr>
        <p:txBody>
          <a:bodyPr vert="horz" lIns="94700" tIns="22926" rIns="94700" bIns="22926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6"/>
            <p:custDataLst>
              <p:tags r:id="rId6"/>
            </p:custDataLst>
          </p:nvPr>
        </p:nvSpPr>
        <p:spPr>
          <a:xfrm>
            <a:off x="1069848" y="5711342"/>
            <a:ext cx="7699247" cy="804443"/>
          </a:xfrm>
          <a:prstGeom prst="rect">
            <a:avLst/>
          </a:prstGeom>
        </p:spPr>
        <p:txBody>
          <a:bodyPr vert="horz" lIns="94700" tIns="22926" rIns="94700" bIns="22926" anchor="ctr"/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pic>
        <p:nvPicPr>
          <p:cNvPr id="13" name="Picture 12" descr="Answer1.png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155448" y="1210094"/>
            <a:ext cx="596645" cy="596645"/>
          </a:xfrm>
          <a:prstGeom prst="rect">
            <a:avLst/>
          </a:prstGeom>
        </p:spPr>
      </p:pic>
      <p:pic>
        <p:nvPicPr>
          <p:cNvPr id="14" name="Picture 13" descr="Answer2.png"/>
          <p:cNvPicPr>
            <a:picLocks/>
          </p:cNvPicPr>
          <p:nvPr userDrawn="1">
            <p:custDataLst>
              <p:tags r:id="rId8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155448" y="2131123"/>
            <a:ext cx="596645" cy="596645"/>
          </a:xfrm>
          <a:prstGeom prst="rect">
            <a:avLst/>
          </a:prstGeom>
        </p:spPr>
      </p:pic>
      <p:pic>
        <p:nvPicPr>
          <p:cNvPr id="15" name="Picture 14" descr="Answer3.png"/>
          <p:cNvPicPr>
            <a:picLocks/>
          </p:cNvPicPr>
          <p:nvPr userDrawn="1">
            <p:custDataLst>
              <p:tags r:id="rId9"/>
            </p:custDataLst>
          </p:nvPr>
        </p:nvPicPr>
        <p:blipFill>
          <a:blip r:embed="rId16" cstate="print"/>
          <a:stretch>
            <a:fillRect/>
          </a:stretch>
        </p:blipFill>
        <p:spPr>
          <a:xfrm>
            <a:off x="155448" y="3052152"/>
            <a:ext cx="596645" cy="596645"/>
          </a:xfrm>
          <a:prstGeom prst="rect">
            <a:avLst/>
          </a:prstGeom>
        </p:spPr>
      </p:pic>
      <p:pic>
        <p:nvPicPr>
          <p:cNvPr id="16" name="Picture 15" descr="Answer4.png"/>
          <p:cNvPicPr>
            <a:picLocks/>
          </p:cNvPicPr>
          <p:nvPr userDrawn="1">
            <p:custDataLst>
              <p:tags r:id="rId10"/>
            </p:custDataLst>
          </p:nvPr>
        </p:nvPicPr>
        <p:blipFill>
          <a:blip r:embed="rId17" cstate="print"/>
          <a:stretch>
            <a:fillRect/>
          </a:stretch>
        </p:blipFill>
        <p:spPr>
          <a:xfrm>
            <a:off x="155448" y="3973182"/>
            <a:ext cx="596645" cy="596645"/>
          </a:xfrm>
          <a:prstGeom prst="rect">
            <a:avLst/>
          </a:prstGeom>
        </p:spPr>
      </p:pic>
      <p:pic>
        <p:nvPicPr>
          <p:cNvPr id="17" name="Picture 16" descr="Answer5.png"/>
          <p:cNvPicPr>
            <a:picLocks/>
          </p:cNvPicPr>
          <p:nvPr userDrawn="1">
            <p:custDataLst>
              <p:tags r:id="rId11"/>
            </p:custDataLst>
          </p:nvPr>
        </p:nvPicPr>
        <p:blipFill>
          <a:blip r:embed="rId18" cstate="print"/>
          <a:stretch>
            <a:fillRect/>
          </a:stretch>
        </p:blipFill>
        <p:spPr>
          <a:xfrm>
            <a:off x="155448" y="4894211"/>
            <a:ext cx="596645" cy="596645"/>
          </a:xfrm>
          <a:prstGeom prst="rect">
            <a:avLst/>
          </a:prstGeom>
        </p:spPr>
      </p:pic>
      <p:pic>
        <p:nvPicPr>
          <p:cNvPr id="18" name="Picture 17" descr="Answer6.png"/>
          <p:cNvPicPr>
            <a:picLocks/>
          </p:cNvPicPr>
          <p:nvPr userDrawn="1">
            <p:custDataLst>
              <p:tags r:id="rId12"/>
            </p:custDataLst>
          </p:nvPr>
        </p:nvPicPr>
        <p:blipFill>
          <a:blip r:embed="rId19" cstate="print"/>
          <a:stretch>
            <a:fillRect/>
          </a:stretch>
        </p:blipFill>
        <p:spPr>
          <a:xfrm>
            <a:off x="155448" y="5815241"/>
            <a:ext cx="596645" cy="5966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2 - 3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idx="10"/>
          </p:nvPr>
        </p:nvSpPr>
        <p:spPr>
          <a:xfrm>
            <a:off x="155448" y="116586"/>
            <a:ext cx="8458200" cy="759180"/>
          </a:xfrm>
        </p:spPr>
        <p:txBody>
          <a:bodyPr vert="horz" anchor="t" anchorCtr="0"/>
          <a:lstStyle>
            <a:lvl1pPr marL="54864" algn="r" rtl="0" eaLnBrk="1" latinLnBrk="0" hangingPunct="1">
              <a:spcBef>
                <a:spcPct val="0"/>
              </a:spcBef>
              <a:buNone/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1"/>
            <p:custDataLst>
              <p:tags r:id="rId1"/>
            </p:custDataLst>
          </p:nvPr>
        </p:nvSpPr>
        <p:spPr>
          <a:xfrm>
            <a:off x="1371600" y="1673352"/>
            <a:ext cx="7388352" cy="1215923"/>
          </a:xfrm>
        </p:spPr>
        <p:txBody>
          <a:bodyPr vert="horz" lIns="90876" tIns="34653" rIns="90876" bIns="34653" anchor="ctr">
            <a:noAutofit/>
          </a:bodyPr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2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lIns="90876" tIns="34653" rIns="90876" bIns="34653" anchor="ctr"/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>
          <a:xfrm>
            <a:off x="1371600" y="4338370"/>
            <a:ext cx="7388352" cy="1215923"/>
          </a:xfrm>
          <a:prstGeom prst="rect">
            <a:avLst/>
          </a:prstGeom>
        </p:spPr>
        <p:txBody>
          <a:bodyPr vert="horz" lIns="90876" tIns="34653" rIns="90876" bIns="34653" anchor="ctr"/>
          <a:lstStyle>
            <a:lvl1pPr algn="l" rtl="0" eaLnBrk="1" latinLnBrk="0" hangingPunct="1">
              <a:buNone/>
              <a:defRPr sz="3200"/>
            </a:lvl1pPr>
            <a:lvl2pPr algn="l" rtl="0" eaLnBrk="1" latinLnBrk="0" hangingPunct="1">
              <a:buNone/>
              <a:defRPr sz="3200"/>
            </a:lvl2pPr>
            <a:lvl3pPr algn="l" rtl="0" eaLnBrk="1" latinLnBrk="0" hangingPunct="1">
              <a:buNone/>
              <a:defRPr sz="3200"/>
            </a:lvl3pPr>
            <a:lvl4pPr algn="l" rtl="0" eaLnBrk="1" latinLnBrk="0" hangingPunct="1">
              <a:buNone/>
              <a:defRPr sz="3200"/>
            </a:lvl4pPr>
            <a:lvl5pPr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pic>
        <p:nvPicPr>
          <p:cNvPr id="10" name="Picture 9" descr="Answer1.png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155448" y="1852688"/>
            <a:ext cx="857250" cy="857250"/>
          </a:xfrm>
          <a:prstGeom prst="rect">
            <a:avLst/>
          </a:prstGeom>
        </p:spPr>
      </p:pic>
      <p:pic>
        <p:nvPicPr>
          <p:cNvPr id="11" name="Picture 10" descr="Answer2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Picture 11" descr="Answer3.png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ouse Mischief 2 - 3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7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l" rtl="0" eaLnBrk="1" latinLnBrk="0" hangingPunct="1">
              <a:buNone/>
              <a:defRPr/>
            </a:lvl1pPr>
            <a:lvl2pPr marL="411480" indent="0" algn="l" rtl="0" eaLnBrk="1" latinLnBrk="0" hangingPunct="1">
              <a:buNone/>
              <a:defRPr/>
            </a:lvl2pPr>
            <a:lvl3pPr marL="630936" indent="0" algn="l" rtl="0" eaLnBrk="1" latinLnBrk="0" hangingPunct="1">
              <a:buNone/>
              <a:defRPr/>
            </a:lvl3pPr>
            <a:lvl4pPr marL="822960" indent="0" algn="l" rtl="0" eaLnBrk="1" latinLnBrk="0" hangingPunct="1">
              <a:buNone/>
              <a:defRPr/>
            </a:lvl4pPr>
            <a:lvl5pPr marL="1005840" indent="0" algn="l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673352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buNone/>
              <a:defRPr sz="3200"/>
            </a:lvl1pPr>
            <a:lvl2pPr marL="411480" indent="0" algn="l" rtl="0" eaLnBrk="1" latinLnBrk="0" hangingPunct="1">
              <a:buNone/>
              <a:defRPr sz="3200"/>
            </a:lvl2pPr>
            <a:lvl3pPr marL="630936" indent="0" algn="l" rtl="0" eaLnBrk="1" latinLnBrk="0" hangingPunct="1">
              <a:buNone/>
              <a:defRPr sz="3200"/>
            </a:lvl3pPr>
            <a:lvl4pPr marL="822960" indent="0" algn="l" rtl="0" eaLnBrk="1" latinLnBrk="0" hangingPunct="1">
              <a:buNone/>
              <a:defRPr sz="3200"/>
            </a:lvl4pPr>
            <a:lvl5pPr marL="1005840" indent="0"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buNone/>
              <a:defRPr sz="3200"/>
            </a:lvl1pPr>
            <a:lvl2pPr marL="411480" indent="0" algn="l" rtl="0" eaLnBrk="1" latinLnBrk="0" hangingPunct="1">
              <a:buNone/>
              <a:defRPr sz="3200"/>
            </a:lvl2pPr>
            <a:lvl3pPr marL="630936" indent="0" algn="l" rtl="0" eaLnBrk="1" latinLnBrk="0" hangingPunct="1">
              <a:buNone/>
              <a:defRPr sz="3200"/>
            </a:lvl3pPr>
            <a:lvl4pPr marL="822960" indent="0" algn="l" rtl="0" eaLnBrk="1" latinLnBrk="0" hangingPunct="1">
              <a:buNone/>
              <a:defRPr sz="3200"/>
            </a:lvl4pPr>
            <a:lvl5pPr marL="1005840" indent="0"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1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buNone/>
              <a:defRPr sz="3200"/>
            </a:lvl1pPr>
            <a:lvl2pPr marL="411480" indent="0" algn="l" rtl="0" eaLnBrk="1" latinLnBrk="0" hangingPunct="1">
              <a:buNone/>
              <a:defRPr sz="3200"/>
            </a:lvl2pPr>
            <a:lvl3pPr marL="630936" indent="0" algn="l" rtl="0" eaLnBrk="1" latinLnBrk="0" hangingPunct="1">
              <a:buNone/>
              <a:defRPr sz="3200"/>
            </a:lvl3pPr>
            <a:lvl4pPr marL="822960" indent="0" algn="l" rtl="0" eaLnBrk="1" latinLnBrk="0" hangingPunct="1">
              <a:buNone/>
              <a:defRPr sz="3200"/>
            </a:lvl4pPr>
            <a:lvl5pPr marL="1005840" indent="0"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pic>
        <p:nvPicPr>
          <p:cNvPr id="10" name="Picture 9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852689"/>
            <a:ext cx="857250" cy="85725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Picture 11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2910951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ouse Mischief 1 - 4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7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l" rtl="0" eaLnBrk="1" latinLnBrk="0" hangingPunct="1">
              <a:buNone/>
              <a:defRPr/>
            </a:lvl1pPr>
            <a:lvl2pPr marL="411480" indent="0" algn="l" rtl="0" eaLnBrk="1" latinLnBrk="0" hangingPunct="1">
              <a:buNone/>
              <a:defRPr/>
            </a:lvl2pPr>
            <a:lvl3pPr marL="630936" indent="0" algn="l" rtl="0" eaLnBrk="1" latinLnBrk="0" hangingPunct="1">
              <a:buNone/>
              <a:defRPr/>
            </a:lvl3pPr>
            <a:lvl4pPr marL="822960" indent="0" algn="l" rtl="0" eaLnBrk="1" latinLnBrk="0" hangingPunct="1">
              <a:buNone/>
              <a:defRPr/>
            </a:lvl4pPr>
            <a:lvl5pPr marL="1005840" indent="0" algn="l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069848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buNone/>
              <a:defRPr sz="3200"/>
            </a:lvl1pPr>
            <a:lvl2pPr marL="411480" indent="0" algn="l" rtl="0" eaLnBrk="1" latinLnBrk="0" hangingPunct="1">
              <a:buNone/>
              <a:defRPr sz="3200"/>
            </a:lvl2pPr>
            <a:lvl3pPr marL="630936" indent="0" algn="l" rtl="0" eaLnBrk="1" latinLnBrk="0" hangingPunct="1">
              <a:buNone/>
              <a:defRPr sz="3200"/>
            </a:lvl3pPr>
            <a:lvl4pPr marL="822960" indent="0" algn="l" rtl="0" eaLnBrk="1" latinLnBrk="0" hangingPunct="1">
              <a:buNone/>
              <a:defRPr sz="3200"/>
            </a:lvl4pPr>
            <a:lvl5pPr marL="1005840" indent="0"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2402357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buNone/>
              <a:defRPr sz="3200"/>
            </a:lvl1pPr>
            <a:lvl2pPr marL="411480" indent="0" algn="l" rtl="0" eaLnBrk="1" latinLnBrk="0" hangingPunct="1">
              <a:buNone/>
              <a:defRPr sz="3200"/>
            </a:lvl2pPr>
            <a:lvl3pPr marL="630936" indent="0" algn="l" rtl="0" eaLnBrk="1" latinLnBrk="0" hangingPunct="1">
              <a:buNone/>
              <a:defRPr sz="3200"/>
            </a:lvl3pPr>
            <a:lvl4pPr marL="822960" indent="0" algn="l" rtl="0" eaLnBrk="1" latinLnBrk="0" hangingPunct="1">
              <a:buNone/>
              <a:defRPr sz="3200"/>
            </a:lvl4pPr>
            <a:lvl5pPr marL="1005840" indent="0"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3734867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buNone/>
              <a:defRPr sz="3200"/>
            </a:lvl1pPr>
            <a:lvl2pPr marL="411480" indent="0" algn="l" rtl="0" eaLnBrk="1" latinLnBrk="0" hangingPunct="1">
              <a:buNone/>
              <a:defRPr sz="3200"/>
            </a:lvl2pPr>
            <a:lvl3pPr marL="630936" indent="0" algn="l" rtl="0" eaLnBrk="1" latinLnBrk="0" hangingPunct="1">
              <a:buNone/>
              <a:defRPr sz="3200"/>
            </a:lvl3pPr>
            <a:lvl4pPr marL="822960" indent="0" algn="l" rtl="0" eaLnBrk="1" latinLnBrk="0" hangingPunct="1">
              <a:buNone/>
              <a:defRPr sz="3200"/>
            </a:lvl4pPr>
            <a:lvl5pPr marL="1005840" indent="0"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1371600" y="5067376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buNone/>
              <a:defRPr sz="3200"/>
            </a:lvl1pPr>
            <a:lvl2pPr marL="411480" indent="0" algn="l" rtl="0" eaLnBrk="1" latinLnBrk="0" hangingPunct="1">
              <a:buNone/>
              <a:defRPr sz="3200"/>
            </a:lvl2pPr>
            <a:lvl3pPr marL="630936" indent="0" algn="l" rtl="0" eaLnBrk="1" latinLnBrk="0" hangingPunct="1">
              <a:buNone/>
              <a:defRPr sz="3200"/>
            </a:lvl3pPr>
            <a:lvl4pPr marL="822960" indent="0" algn="l" rtl="0" eaLnBrk="1" latinLnBrk="0" hangingPunct="1">
              <a:buNone/>
              <a:defRPr sz="3200"/>
            </a:lvl4pPr>
            <a:lvl5pPr marL="1005840" indent="0"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pic>
        <p:nvPicPr>
          <p:cNvPr id="11" name="Picture 10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249185"/>
            <a:ext cx="857250" cy="857250"/>
          </a:xfrm>
          <a:prstGeom prst="rect">
            <a:avLst/>
          </a:prstGeom>
        </p:spPr>
      </p:pic>
      <p:pic>
        <p:nvPicPr>
          <p:cNvPr id="12" name="Picture 11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2581694"/>
            <a:ext cx="857250" cy="857250"/>
          </a:xfrm>
          <a:prstGeom prst="rect">
            <a:avLst/>
          </a:prstGeom>
        </p:spPr>
      </p:pic>
      <p:pic>
        <p:nvPicPr>
          <p:cNvPr id="13" name="Picture 12"/>
          <p:cNvPicPr>
            <a:picLocks/>
          </p:cNvPicPr>
          <p:nvPr userDrawn="1">
            <p:custDataLst>
              <p:tags r:id="rId8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3914203"/>
            <a:ext cx="857250" cy="857250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 userDrawn="1">
            <p:custDataLst>
              <p:tags r:id="rId9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5246713"/>
            <a:ext cx="857250" cy="85725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18094475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ouse Mischief 1 - Yes/N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7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l" rtl="0" eaLnBrk="1" latinLnBrk="0" hangingPunct="1">
              <a:buNone/>
              <a:defRPr/>
            </a:lvl1pPr>
            <a:lvl2pPr marL="411480" indent="0" algn="l" rtl="0" eaLnBrk="1" latinLnBrk="0" hangingPunct="1">
              <a:buNone/>
              <a:defRPr/>
            </a:lvl2pPr>
            <a:lvl3pPr marL="630936" indent="0" algn="l" rtl="0" eaLnBrk="1" latinLnBrk="0" hangingPunct="1">
              <a:buNone/>
              <a:defRPr/>
            </a:lvl3pPr>
            <a:lvl4pPr marL="822960" indent="0" algn="l" rtl="0" eaLnBrk="1" latinLnBrk="0" hangingPunct="1">
              <a:buNone/>
              <a:defRPr/>
            </a:lvl4pPr>
            <a:lvl5pPr marL="1005840" indent="0" algn="l" rtl="0" eaLnBrk="1" latinLnBrk="0" hangingPunct="1">
              <a:buNone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TextBox 6"/>
          <p:cNvSpPr txBox="1"/>
          <p:nvPr userDrawn="1">
            <p:custDataLst>
              <p:tags r:id="rId2"/>
            </p:custDataLst>
          </p:nvPr>
        </p:nvSpPr>
        <p:spPr>
          <a:xfrm>
            <a:off x="1371600" y="1901722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>
              <a:buNone/>
            </a:pPr>
            <a:r>
              <a:rPr lang="ru-RU" sz="3200" b="0" i="0" noProof="0" dirty="0" smtClean="0">
                <a:latin typeface="Arial" pitchFamily="34" charset="0"/>
                <a:ea typeface="+mn-ea"/>
                <a:cs typeface="Arial" pitchFamily="34" charset="0"/>
              </a:rPr>
              <a:t>Да</a:t>
            </a:r>
            <a:endParaRPr lang="ru-RU" sz="3200" b="0" i="0" noProof="0" dirty="0"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Box 7"/>
          <p:cNvSpPr txBox="1"/>
          <p:nvPr userDrawn="1">
            <p:custDataLst>
              <p:tags r:id="rId3"/>
            </p:custDataLst>
          </p:nvPr>
        </p:nvSpPr>
        <p:spPr>
          <a:xfrm>
            <a:off x="1371600" y="3540784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>
              <a:buNone/>
            </a:pPr>
            <a:r>
              <a:rPr lang="ru-RU" sz="3200" b="0" i="0" noProof="0" smtClean="0">
                <a:latin typeface="Arial" pitchFamily="34" charset="0"/>
                <a:ea typeface="+mn-ea"/>
                <a:cs typeface="Arial" pitchFamily="34" charset="0"/>
              </a:rPr>
              <a:t>Нет</a:t>
            </a:r>
            <a:endParaRPr lang="ru-RU" sz="3200" b="0" i="0" noProof="0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9" name="Picture 8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25229769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ouse Mischief 1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7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l" rtl="0" eaLnBrk="1" latinLnBrk="0" hangingPunct="1">
              <a:buNone/>
              <a:defRPr/>
            </a:lvl1pPr>
            <a:lvl2pPr marL="411480" indent="0" algn="l" rtl="0" eaLnBrk="1" latinLnBrk="0" hangingPunct="1">
              <a:buNone/>
              <a:defRPr/>
            </a:lvl2pPr>
            <a:lvl3pPr marL="630936" indent="0" algn="l" rtl="0" eaLnBrk="1" latinLnBrk="0" hangingPunct="1">
              <a:buNone/>
              <a:defRPr/>
            </a:lvl3pPr>
            <a:lvl4pPr marL="822960" indent="0" algn="l" rtl="0" eaLnBrk="1" latinLnBrk="0" hangingPunct="1">
              <a:buNone/>
              <a:defRPr/>
            </a:lvl4pPr>
            <a:lvl5pPr marL="1005840" indent="0" algn="l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7" name="Picture 6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2483611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Draw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7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ctr" rtl="0" eaLnBrk="1" latinLnBrk="0" hangingPunct="1">
              <a:buNone/>
              <a:defRPr/>
            </a:lvl1pPr>
            <a:lvl2pPr marL="411480" indent="0" algn="ctr" rtl="0" eaLnBrk="1" latinLnBrk="0" hangingPunct="1">
              <a:buNone/>
              <a:defRPr/>
            </a:lvl2pPr>
            <a:lvl3pPr marL="630936" indent="0" algn="ctr" rtl="0" eaLnBrk="1" latinLnBrk="0" hangingPunct="1">
              <a:buNone/>
              <a:defRPr/>
            </a:lvl3pPr>
            <a:lvl4pPr marL="822960" indent="0" algn="ctr" rtl="0" eaLnBrk="1" latinLnBrk="0" hangingPunct="1">
              <a:buNone/>
              <a:defRPr/>
            </a:lvl4pPr>
            <a:lvl5pPr marL="1005840" indent="0" algn="ctr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7" name="Рисунок 6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523390"/>
            <a:ext cx="804672" cy="506541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2590686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3 варианта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7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ctr" rtl="0" eaLnBrk="1" latinLnBrk="0" hangingPunct="1">
              <a:buNone/>
              <a:defRPr/>
            </a:lvl1pPr>
            <a:lvl2pPr marL="411480" indent="0" algn="ctr" rtl="0" eaLnBrk="1" latinLnBrk="0" hangingPunct="1">
              <a:buNone/>
              <a:defRPr/>
            </a:lvl2pPr>
            <a:lvl3pPr marL="630936" indent="0" algn="ctr" rtl="0" eaLnBrk="1" latinLnBrk="0" hangingPunct="1">
              <a:buNone/>
              <a:defRPr/>
            </a:lvl3pPr>
            <a:lvl4pPr marL="822960" indent="0" algn="ctr" rtl="0" eaLnBrk="1" latinLnBrk="0" hangingPunct="1">
              <a:buNone/>
              <a:defRPr/>
            </a:lvl4pPr>
            <a:lvl5pPr marL="1005840" indent="0" algn="ctr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673352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buNone/>
              <a:defRPr sz="3200"/>
            </a:lvl1pPr>
            <a:lvl2pPr marL="411480" indent="0" algn="l" rtl="0" eaLnBrk="1" latinLnBrk="0" hangingPunct="1">
              <a:buNone/>
              <a:defRPr sz="3200"/>
            </a:lvl2pPr>
            <a:lvl3pPr marL="630936" indent="0" algn="l" rtl="0" eaLnBrk="1" latinLnBrk="0" hangingPunct="1">
              <a:buNone/>
              <a:defRPr sz="3200"/>
            </a:lvl3pPr>
            <a:lvl4pPr marL="822960" indent="0" algn="l" rtl="0" eaLnBrk="1" latinLnBrk="0" hangingPunct="1">
              <a:buNone/>
              <a:defRPr sz="3200"/>
            </a:lvl4pPr>
            <a:lvl5pPr marL="1005840" indent="0"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buNone/>
              <a:defRPr sz="3200"/>
            </a:lvl1pPr>
            <a:lvl2pPr marL="411480" indent="0" algn="l" rtl="0" eaLnBrk="1" latinLnBrk="0" hangingPunct="1">
              <a:buNone/>
              <a:defRPr sz="3200"/>
            </a:lvl2pPr>
            <a:lvl3pPr marL="630936" indent="0" algn="l" rtl="0" eaLnBrk="1" latinLnBrk="0" hangingPunct="1">
              <a:buNone/>
              <a:defRPr sz="3200"/>
            </a:lvl3pPr>
            <a:lvl4pPr marL="822960" indent="0" algn="l" rtl="0" eaLnBrk="1" latinLnBrk="0" hangingPunct="1">
              <a:buNone/>
              <a:defRPr sz="3200"/>
            </a:lvl4pPr>
            <a:lvl5pPr marL="1005840" indent="0"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1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buNone/>
              <a:defRPr sz="3200"/>
            </a:lvl1pPr>
            <a:lvl2pPr marL="411480" indent="0" algn="l" rtl="0" eaLnBrk="1" latinLnBrk="0" hangingPunct="1">
              <a:buNone/>
              <a:defRPr sz="3200"/>
            </a:lvl2pPr>
            <a:lvl3pPr marL="630936" indent="0" algn="l" rtl="0" eaLnBrk="1" latinLnBrk="0" hangingPunct="1">
              <a:buNone/>
              <a:defRPr sz="3200"/>
            </a:lvl3pPr>
            <a:lvl4pPr marL="822960" indent="0" algn="l" rtl="0" eaLnBrk="1" latinLnBrk="0" hangingPunct="1">
              <a:buNone/>
              <a:defRPr sz="3200"/>
            </a:lvl4pPr>
            <a:lvl5pPr marL="1005840" indent="0"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pic>
        <p:nvPicPr>
          <p:cNvPr id="10" name="Рисунок 9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852689"/>
            <a:ext cx="857250" cy="857250"/>
          </a:xfrm>
          <a:prstGeom prst="rect">
            <a:avLst/>
          </a:prstGeom>
        </p:spPr>
      </p:pic>
      <p:pic>
        <p:nvPicPr>
          <p:cNvPr id="11" name="Рисунок 10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Рисунок 11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41275010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4 варианта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7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ctr" rtl="0" eaLnBrk="1" latinLnBrk="0" hangingPunct="1">
              <a:buNone/>
              <a:defRPr/>
            </a:lvl1pPr>
            <a:lvl2pPr marL="411480" indent="0" algn="ctr" rtl="0" eaLnBrk="1" latinLnBrk="0" hangingPunct="1">
              <a:buNone/>
              <a:defRPr/>
            </a:lvl2pPr>
            <a:lvl3pPr marL="630936" indent="0" algn="ctr" rtl="0" eaLnBrk="1" latinLnBrk="0" hangingPunct="1">
              <a:buNone/>
              <a:defRPr/>
            </a:lvl3pPr>
            <a:lvl4pPr marL="822960" indent="0" algn="ctr" rtl="0" eaLnBrk="1" latinLnBrk="0" hangingPunct="1">
              <a:buNone/>
              <a:defRPr/>
            </a:lvl4pPr>
            <a:lvl5pPr marL="1005840" indent="0" algn="ctr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069848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buNone/>
              <a:defRPr sz="3200"/>
            </a:lvl1pPr>
            <a:lvl2pPr marL="411480" indent="0" algn="l" rtl="0" eaLnBrk="1" latinLnBrk="0" hangingPunct="1">
              <a:buNone/>
              <a:defRPr sz="3200"/>
            </a:lvl2pPr>
            <a:lvl3pPr marL="630936" indent="0" algn="l" rtl="0" eaLnBrk="1" latinLnBrk="0" hangingPunct="1">
              <a:buNone/>
              <a:defRPr sz="3200"/>
            </a:lvl3pPr>
            <a:lvl4pPr marL="822960" indent="0" algn="l" rtl="0" eaLnBrk="1" latinLnBrk="0" hangingPunct="1">
              <a:buNone/>
              <a:defRPr sz="3200"/>
            </a:lvl4pPr>
            <a:lvl5pPr marL="1005840" indent="0"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2402357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buNone/>
              <a:defRPr sz="3200"/>
            </a:lvl1pPr>
            <a:lvl2pPr marL="411480" indent="0" algn="l" rtl="0" eaLnBrk="1" latinLnBrk="0" hangingPunct="1">
              <a:buNone/>
              <a:defRPr sz="3200"/>
            </a:lvl2pPr>
            <a:lvl3pPr marL="630936" indent="0" algn="l" rtl="0" eaLnBrk="1" latinLnBrk="0" hangingPunct="1">
              <a:buNone/>
              <a:defRPr sz="3200"/>
            </a:lvl3pPr>
            <a:lvl4pPr marL="822960" indent="0" algn="l" rtl="0" eaLnBrk="1" latinLnBrk="0" hangingPunct="1">
              <a:buNone/>
              <a:defRPr sz="3200"/>
            </a:lvl4pPr>
            <a:lvl5pPr marL="1005840" indent="0"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3734867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buNone/>
              <a:defRPr sz="3200"/>
            </a:lvl1pPr>
            <a:lvl2pPr marL="411480" indent="0" algn="l" rtl="0" eaLnBrk="1" latinLnBrk="0" hangingPunct="1">
              <a:buNone/>
              <a:defRPr sz="3200"/>
            </a:lvl2pPr>
            <a:lvl3pPr marL="630936" indent="0" algn="l" rtl="0" eaLnBrk="1" latinLnBrk="0" hangingPunct="1">
              <a:buNone/>
              <a:defRPr sz="3200"/>
            </a:lvl3pPr>
            <a:lvl4pPr marL="822960" indent="0" algn="l" rtl="0" eaLnBrk="1" latinLnBrk="0" hangingPunct="1">
              <a:buNone/>
              <a:defRPr sz="3200"/>
            </a:lvl4pPr>
            <a:lvl5pPr marL="1005840" indent="0"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10" name="Объект 9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1371600" y="5067376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buNone/>
              <a:defRPr sz="3200"/>
            </a:lvl1pPr>
            <a:lvl2pPr marL="411480" indent="0" algn="l" rtl="0" eaLnBrk="1" latinLnBrk="0" hangingPunct="1">
              <a:buNone/>
              <a:defRPr sz="3200"/>
            </a:lvl2pPr>
            <a:lvl3pPr marL="630936" indent="0" algn="l" rtl="0" eaLnBrk="1" latinLnBrk="0" hangingPunct="1">
              <a:buNone/>
              <a:defRPr sz="3200"/>
            </a:lvl3pPr>
            <a:lvl4pPr marL="822960" indent="0" algn="l" rtl="0" eaLnBrk="1" latinLnBrk="0" hangingPunct="1">
              <a:buNone/>
              <a:defRPr sz="3200"/>
            </a:lvl4pPr>
            <a:lvl5pPr marL="1005840" indent="0" algn="l" rtl="0" eaLnBrk="1" latinLnBrk="0" hangingPunct="1"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pic>
        <p:nvPicPr>
          <p:cNvPr id="11" name="Рисунок 10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249185"/>
            <a:ext cx="857250" cy="857250"/>
          </a:xfrm>
          <a:prstGeom prst="rect">
            <a:avLst/>
          </a:prstGeom>
        </p:spPr>
      </p:pic>
      <p:pic>
        <p:nvPicPr>
          <p:cNvPr id="12" name="Рисунок 11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2581694"/>
            <a:ext cx="857250" cy="857250"/>
          </a:xfrm>
          <a:prstGeom prst="rect">
            <a:avLst/>
          </a:prstGeom>
        </p:spPr>
      </p:pic>
      <p:pic>
        <p:nvPicPr>
          <p:cNvPr id="13" name="Рисунок 12"/>
          <p:cNvPicPr>
            <a:picLocks/>
          </p:cNvPicPr>
          <p:nvPr userDrawn="1">
            <p:custDataLst>
              <p:tags r:id="rId8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3914203"/>
            <a:ext cx="857250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/>
          </p:cNvPicPr>
          <p:nvPr userDrawn="1">
            <p:custDataLst>
              <p:tags r:id="rId9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5246713"/>
            <a:ext cx="857250" cy="85725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4162270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Да/нет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7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ctr" rtl="0" eaLnBrk="1" latinLnBrk="0" hangingPunct="1">
              <a:buNone/>
              <a:defRPr/>
            </a:lvl1pPr>
            <a:lvl2pPr marL="411480" indent="0" algn="ctr" rtl="0" eaLnBrk="1" latinLnBrk="0" hangingPunct="1">
              <a:buNone/>
              <a:defRPr/>
            </a:lvl2pPr>
            <a:lvl3pPr marL="630936" indent="0" algn="ctr" rtl="0" eaLnBrk="1" latinLnBrk="0" hangingPunct="1">
              <a:buNone/>
              <a:defRPr/>
            </a:lvl3pPr>
            <a:lvl4pPr marL="822960" indent="0" algn="ctr" rtl="0" eaLnBrk="1" latinLnBrk="0" hangingPunct="1">
              <a:buNone/>
              <a:defRPr/>
            </a:lvl4pPr>
            <a:lvl5pPr marL="1005840" indent="0" algn="ctr" rtl="0" eaLnBrk="1" latinLnBrk="0" hangingPunct="1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TextBox 6"/>
          <p:cNvSpPr txBox="1"/>
          <p:nvPr userDrawn="1">
            <p:custDataLst>
              <p:tags r:id="rId2"/>
            </p:custDataLst>
          </p:nvPr>
        </p:nvSpPr>
        <p:spPr>
          <a:xfrm>
            <a:off x="1371600" y="1901722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 rtl="0" eaLnBrk="1" latinLnBrk="0" hangingPunct="1">
              <a:buNone/>
            </a:pPr>
            <a:r>
              <a:rPr lang="ru-RU" sz="3200" smtClean="0"/>
              <a:t>Да</a:t>
            </a:r>
            <a:endParaRPr lang="ru-RU" sz="3200"/>
          </a:p>
        </p:txBody>
      </p:sp>
      <p:sp>
        <p:nvSpPr>
          <p:cNvPr id="8" name="TextBox 7"/>
          <p:cNvSpPr txBox="1"/>
          <p:nvPr userDrawn="1">
            <p:custDataLst>
              <p:tags r:id="rId3"/>
            </p:custDataLst>
          </p:nvPr>
        </p:nvSpPr>
        <p:spPr>
          <a:xfrm>
            <a:off x="1371600" y="3540784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 rtl="0" eaLnBrk="1" latinLnBrk="0" hangingPunct="1">
              <a:buNone/>
            </a:pPr>
            <a:r>
              <a:rPr lang="ru-RU" sz="3200" smtClean="0"/>
              <a:t>Нет</a:t>
            </a:r>
            <a:endParaRPr lang="ru-RU" sz="3200"/>
          </a:p>
        </p:txBody>
      </p:sp>
      <p:pic>
        <p:nvPicPr>
          <p:cNvPr id="9" name="Рисунок 8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10" name="Рисунок 9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15850041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7055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0918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0700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4884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703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34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7752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2165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6055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3307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149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5" r:id="rId12"/>
    <p:sldLayoutId id="2147483662" r:id="rId13"/>
    <p:sldLayoutId id="2147483663" r:id="rId14"/>
    <p:sldLayoutId id="2147483698" r:id="rId15"/>
    <p:sldLayoutId id="2147483714" r:id="rId16"/>
    <p:sldLayoutId id="2147483715" r:id="rId17"/>
    <p:sldLayoutId id="2147483716" r:id="rId18"/>
    <p:sldLayoutId id="2147483717" r:id="rId19"/>
    <p:sldLayoutId id="2147483718" r:id="rId20"/>
    <p:sldLayoutId id="2147483719" r:id="rId21"/>
    <p:sldLayoutId id="2147483720" r:id="rId22"/>
    <p:sldLayoutId id="2147483721" r:id="rId23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117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5.png"/><Relationship Id="rId5" Type="http://schemas.openxmlformats.org/officeDocument/2006/relationships/hyperlink" Target="http://www.microsoft.com/mousemischief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" descr="C:\Users\v-nimojg\Desktop\Mouse3506_300dp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38800" y="304800"/>
            <a:ext cx="3505200" cy="2057400"/>
          </a:xfrm>
          <a:prstGeom prst="rect">
            <a:avLst/>
          </a:prstGeom>
          <a:noFill/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335854" y="5329957"/>
            <a:ext cx="4660546" cy="766043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prstDash val="solid"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302161" y="6394631"/>
            <a:ext cx="8841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ru-RU" sz="1200" b="0" i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Надстройка </a:t>
            </a:r>
            <a:r>
              <a:rPr lang="ru-RU" sz="1200" b="1" i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Microsoft</a:t>
            </a:r>
            <a:r>
              <a:rPr lang="ru-RU" sz="1200" b="1" i="0" baseline="300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®</a:t>
            </a:r>
            <a:r>
              <a:rPr lang="ru-RU" sz="1200" b="1" i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 Mouse Mischief</a:t>
            </a:r>
            <a:r>
              <a:rPr lang="ru-RU" sz="1200" b="1" i="0" baseline="300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™</a:t>
            </a:r>
            <a:r>
              <a:rPr lang="ru-RU" sz="1200" b="0" i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 работает с программами </a:t>
            </a:r>
            <a:r>
              <a:rPr lang="ru-RU" sz="1200" b="1" i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Microsoft</a:t>
            </a:r>
            <a:r>
              <a:rPr lang="ru-RU" sz="1200" b="1" i="0" baseline="300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®</a:t>
            </a:r>
            <a:r>
              <a:rPr lang="ru-RU" sz="1200" b="1" i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 PowerPoint</a:t>
            </a:r>
            <a:r>
              <a:rPr lang="ru-RU" sz="1200" b="1" i="0" baseline="300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®</a:t>
            </a:r>
            <a:r>
              <a:rPr lang="ru-RU" sz="1200" b="1" i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 2010</a:t>
            </a:r>
            <a:r>
              <a:rPr lang="ru-RU" sz="1200" b="0" i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 или </a:t>
            </a:r>
            <a:br>
              <a:rPr lang="ru-RU" sz="1200" b="0" i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</a:br>
            <a:r>
              <a:rPr lang="ru-RU" sz="1200" b="1" i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Microsoft</a:t>
            </a:r>
            <a:r>
              <a:rPr lang="ru-RU" sz="1200" b="1" i="0" baseline="300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®</a:t>
            </a:r>
            <a:r>
              <a:rPr lang="ru-RU" sz="1200" b="1" i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 Office PowerPoint</a:t>
            </a:r>
            <a:r>
              <a:rPr lang="ru-RU" sz="1200" b="1" i="0" baseline="300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®</a:t>
            </a:r>
            <a:r>
              <a:rPr lang="ru-RU" sz="1200" b="1" i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 2007</a:t>
            </a:r>
            <a:r>
              <a:rPr lang="ru-RU" sz="1200" b="0" i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.</a:t>
            </a:r>
            <a:endParaRPr lang="ru-RU" sz="1200" b="0" i="0">
              <a:solidFill>
                <a:schemeClr val="bg1">
                  <a:lumMod val="50000"/>
                </a:schemeClr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98896" y="3230292"/>
            <a:ext cx="7620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Загрузите и установите надстройку Mouse Mischief. (Скопируйте и вставьте</a:t>
            </a:r>
            <a:r>
              <a:rPr lang="ru-RU" sz="1400" b="0" i="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 </a:t>
            </a:r>
            <a:r>
              <a:rPr lang="ru-RU" sz="1400" b="0" i="0" dirty="0" smtClean="0">
                <a:latin typeface="Arial" pitchFamily="34" charset="0"/>
                <a:ea typeface="Arial Unicode MS" pitchFamily="34" charset="-122"/>
                <a:cs typeface="Arial" pitchFamily="34" charset="0"/>
                <a:hlinkClick r:id="rId5"/>
              </a:rPr>
              <a:t>www.microsoft.com/mousemischief</a:t>
            </a:r>
            <a:r>
              <a:rPr lang="ru-RU" sz="1400" b="0" i="0" dirty="0" smtClean="0">
                <a:solidFill>
                  <a:srgbClr val="FFFF00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 </a:t>
            </a:r>
            <a:r>
              <a:rPr lang="ru-RU" sz="14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в свой обозреватель, чтобы посетить этот сайт.</a:t>
            </a:r>
            <a:endParaRPr lang="ru-RU" sz="1400" b="0" i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0704" y="1012634"/>
            <a:ext cx="552809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400">
              <a:buNone/>
            </a:pPr>
            <a:r>
              <a:rPr lang="ru-RU" sz="13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Для воспроизведения презентации необходима надстройка Microsoft Mouse Mischief. Mouse Mischief позволяет учащимся использовать мыши компьютера для ответов на вопросы и участвовать в заданиях, предлагаемых преподавателем в презентации PowerPoint.</a:t>
            </a:r>
          </a:p>
          <a:p>
            <a:pPr algn="l" defTabSz="914400">
              <a:buNone/>
            </a:pPr>
            <a:r>
              <a:rPr lang="ru-RU" sz="1300" b="0" i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Дополнительную информацию см. по адресу </a:t>
            </a:r>
            <a:r>
              <a:rPr lang="ru-RU" sz="1300" b="0" i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  <a:hlinkClick r:id="rId5"/>
              </a:rPr>
              <a:t>www.microsoft.com/mousemischief</a:t>
            </a:r>
            <a:r>
              <a:rPr lang="ru-RU" sz="1300" b="0" i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 </a:t>
            </a:r>
            <a:endParaRPr lang="ru-RU" sz="1300" b="0" i="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-3415" y="6324600"/>
            <a:ext cx="9144000" cy="0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46002" y="2514600"/>
            <a:ext cx="67431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Загрузите </a:t>
            </a:r>
            <a:r>
              <a:rPr lang="ru-RU" sz="2400" b="0" i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Microsoft Mouse Mischief</a:t>
            </a:r>
            <a:endParaRPr lang="ru-RU" sz="2400" b="0" i="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04639" y="3023196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Загрузка и установка </a:t>
            </a:r>
            <a:endParaRPr lang="ru-RU" sz="1600" b="1" i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04639" y="3852886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Перезапустите PowerPoint</a:t>
            </a:r>
            <a:endParaRPr lang="ru-RU" sz="1600" b="1" i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04639" y="4498112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Подготовка</a:t>
            </a:r>
            <a:endParaRPr lang="ru-RU" sz="1600" b="1" i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77740" y="5117258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Начать показ слайдов</a:t>
            </a:r>
            <a:endParaRPr lang="ru-RU" sz="1600" b="1" i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489207" y="5336951"/>
            <a:ext cx="393039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Для воспроизведения презентации с поддержкой нескольких мышей, нажмите кнопку </a:t>
            </a:r>
            <a:r>
              <a:rPr lang="ru-RU" sz="1400" b="0" i="0" smtClean="0">
                <a:solidFill>
                  <a:srgbClr val="F79646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Воспроизвести презентацию</a:t>
            </a:r>
            <a:r>
              <a:rPr lang="ru-RU" sz="140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.  </a:t>
            </a:r>
            <a:endParaRPr lang="ru-RU" sz="1400" b="0" i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507522" y="4078666"/>
            <a:ext cx="7620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После выполнения установки перезапустите PowerPoint.  </a:t>
            </a:r>
            <a:endParaRPr lang="ru-RU" sz="1400" b="0" i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498896" y="4702625"/>
            <a:ext cx="72735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Используйте возможности Mouse Mischief на вкладке </a:t>
            </a:r>
            <a:r>
              <a:rPr lang="ru-RU" sz="1400" b="0" i="0" smtClean="0">
                <a:solidFill>
                  <a:srgbClr val="F79646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Несколько мышей</a:t>
            </a:r>
            <a:r>
              <a:rPr lang="ru-RU" sz="140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.</a:t>
            </a:r>
            <a:endParaRPr lang="ru-RU" sz="1400" b="0" i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0" y="2362200"/>
            <a:ext cx="9144000" cy="0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14400">
              <a:buNone/>
            </a:pPr>
            <a:r>
              <a:rPr lang="ru-RU" sz="2200" b="1" i="0" u="sng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НАЧНИТЕ С ПРОЧТЕНИЯ ЭТОГО СЛАЙДА!</a:t>
            </a:r>
            <a:r>
              <a:rPr lang="ru-RU" sz="2200" b="1" i="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 </a:t>
            </a:r>
            <a:br>
              <a:rPr lang="ru-RU" sz="2200" b="1" i="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</a:br>
            <a:r>
              <a:rPr lang="ru-RU" sz="1400" b="0" i="1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(Это скрытый слайд, он не будет отображаться во время презентации.)</a:t>
            </a:r>
            <a:endParaRPr lang="ru-RU" sz="1400" b="0" i="1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5668" y="2982433"/>
            <a:ext cx="4600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r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1</a:t>
            </a:r>
            <a:endParaRPr lang="ru-RU" sz="3200" b="0" i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85668" y="3805050"/>
            <a:ext cx="4600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r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2</a:t>
            </a:r>
            <a:endParaRPr lang="ru-RU" sz="3200" b="0" i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85668" y="4455580"/>
            <a:ext cx="4600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r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3</a:t>
            </a:r>
            <a:endParaRPr lang="ru-RU" sz="3200" b="0" i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58770" y="5074725"/>
            <a:ext cx="4783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r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4</a:t>
            </a:r>
            <a:endParaRPr lang="ru-RU" sz="3200" b="0" i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-25177" y="3868831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-25177" y="3039159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-25177" y="4522916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-25177" y="5151755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8" name="Picture 2" descr="C:\Users\a-padono\Documents\Mouse Mischief\UI Assets\Launcher Assets\MouseMischiefLogo_Launcher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06" y="631634"/>
            <a:ext cx="5191536" cy="37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7845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5843" y="305295"/>
            <a:ext cx="6858000" cy="1143000"/>
          </a:xfrm>
        </p:spPr>
        <p:txBody>
          <a:bodyPr>
            <a:noAutofit/>
          </a:bodyPr>
          <a:lstStyle/>
          <a:p>
            <a:pPr algn="ctr" defTabSz="914400"/>
            <a:r>
              <a:rPr lang="ru-RU" altLang="zh-CN" sz="4400" smtClean="0">
                <a:latin typeface="Arial" pitchFamily="34" charset="0"/>
                <a:cs typeface="Arial" pitchFamily="34" charset="0"/>
              </a:rPr>
              <a:t>Запись алгебраических уравнений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990600" y="5257800"/>
            <a:ext cx="3124200" cy="620233"/>
            <a:chOff x="685800" y="2590800"/>
            <a:chExt cx="3124200" cy="620233"/>
          </a:xfrm>
        </p:grpSpPr>
        <p:sp>
          <p:nvSpPr>
            <p:cNvPr id="6" name="Isosceles Triangle 5"/>
            <p:cNvSpPr/>
            <p:nvPr/>
          </p:nvSpPr>
          <p:spPr>
            <a:xfrm>
              <a:off x="1568301" y="2753833"/>
              <a:ext cx="1371600" cy="457200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1066800" y="2743200"/>
              <a:ext cx="236220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990600" y="26670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685800" y="25908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3352800" y="26670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3048000" y="25908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7" name="Rectangle 36"/>
          <p:cNvSpPr/>
          <p:nvPr/>
        </p:nvSpPr>
        <p:spPr>
          <a:xfrm>
            <a:off x="1446028" y="4844534"/>
            <a:ext cx="45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400">
              <a:buNone/>
            </a:pPr>
            <a:r>
              <a:rPr lang="ru-RU" sz="1800" b="0" i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×</a:t>
            </a:r>
            <a:endParaRPr lang="ru-RU" sz="1800" b="0" i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800600" y="4724400"/>
            <a:ext cx="41881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400" b="0" i="0" smtClean="0">
                <a:latin typeface="Arial" pitchFamily="34" charset="0"/>
                <a:cs typeface="Arial" pitchFamily="34" charset="0"/>
              </a:rPr>
              <a:t>Можно представить это как:</a:t>
            </a:r>
          </a:p>
          <a:p>
            <a:pPr algn="l" defTabSz="914400">
              <a:buNone/>
            </a:pPr>
            <a:r>
              <a:rPr lang="ru-RU" sz="2400" b="0" i="0" smtClean="0">
                <a:latin typeface="Arial" pitchFamily="34" charset="0"/>
                <a:cs typeface="Arial" pitchFamily="34" charset="0"/>
              </a:rPr>
              <a:t>               2 + </a:t>
            </a:r>
            <a:r>
              <a:rPr lang="ru-RU" sz="2400" b="0" i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×</a:t>
            </a:r>
            <a:r>
              <a:rPr lang="ru-RU" sz="2400" b="0" i="0" smtClean="0">
                <a:latin typeface="Arial" pitchFamily="34" charset="0"/>
                <a:cs typeface="Arial" pitchFamily="34" charset="0"/>
              </a:rPr>
              <a:t> = 5</a:t>
            </a:r>
            <a:endParaRPr lang="ru-RU" sz="2400" b="0" i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990600" y="3352800"/>
            <a:ext cx="3124200" cy="620233"/>
            <a:chOff x="685800" y="2590800"/>
            <a:chExt cx="3124200" cy="620233"/>
          </a:xfrm>
        </p:grpSpPr>
        <p:sp>
          <p:nvSpPr>
            <p:cNvPr id="40" name="Isosceles Triangle 39"/>
            <p:cNvSpPr/>
            <p:nvPr/>
          </p:nvSpPr>
          <p:spPr>
            <a:xfrm>
              <a:off x="1568301" y="2753833"/>
              <a:ext cx="1371600" cy="457200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1066800" y="2743200"/>
              <a:ext cx="236220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990600" y="26670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0800000">
              <a:off x="685800" y="25908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3352800" y="26670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0800000">
              <a:off x="3048000" y="25908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6" name="Oval 45"/>
          <p:cNvSpPr/>
          <p:nvPr/>
        </p:nvSpPr>
        <p:spPr>
          <a:xfrm>
            <a:off x="3462668" y="2819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3351031" y="3048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3581400" y="3048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691268" y="2819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810000" y="3048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3930501" y="2819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4038600" y="3048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217428" y="2971800"/>
            <a:ext cx="45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400">
              <a:buNone/>
            </a:pPr>
            <a:r>
              <a:rPr lang="ru-RU" sz="1800" b="0" i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×</a:t>
            </a:r>
            <a:endParaRPr lang="ru-RU" sz="1800" b="0" i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85800" y="1447800"/>
            <a:ext cx="533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400">
              <a:buNone/>
            </a:pPr>
            <a:r>
              <a:rPr lang="ru-RU" sz="2400" b="1" i="0" smtClean="0">
                <a:latin typeface="Arial" pitchFamily="34" charset="0"/>
                <a:cs typeface="Arial" pitchFamily="34" charset="0"/>
              </a:rPr>
              <a:t>Уравнения</a:t>
            </a:r>
            <a:r>
              <a:rPr lang="ru-RU" sz="2400" b="0" i="0" smtClean="0">
                <a:latin typeface="Arial" pitchFamily="34" charset="0"/>
                <a:cs typeface="Arial" pitchFamily="34" charset="0"/>
              </a:rPr>
              <a:t> подобны весам. Обе их части должны быть равны.</a:t>
            </a:r>
            <a:endParaRPr lang="ru-RU" sz="24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800600" y="2826603"/>
            <a:ext cx="41881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400" b="0" i="0" smtClean="0">
                <a:latin typeface="Arial" pitchFamily="34" charset="0"/>
                <a:cs typeface="Arial" pitchFamily="34" charset="0"/>
              </a:rPr>
              <a:t>Можно представить это как:</a:t>
            </a:r>
          </a:p>
          <a:p>
            <a:pPr algn="l" defTabSz="914400">
              <a:buNone/>
            </a:pPr>
            <a:r>
              <a:rPr lang="ru-RU" sz="2400" b="0" i="0" smtClean="0">
                <a:latin typeface="Arial" pitchFamily="34" charset="0"/>
                <a:cs typeface="Arial" pitchFamily="34" charset="0"/>
              </a:rPr>
              <a:t>                  </a:t>
            </a:r>
            <a:r>
              <a:rPr lang="ru-RU" sz="2400" b="0" i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×</a:t>
            </a:r>
            <a:r>
              <a:rPr lang="ru-RU" sz="2400" b="1" i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0" i="0" smtClean="0">
                <a:latin typeface="Arial" pitchFamily="34" charset="0"/>
                <a:cs typeface="Arial" pitchFamily="34" charset="0"/>
              </a:rPr>
              <a:t>= 7</a:t>
            </a:r>
            <a:endParaRPr lang="ru-RU" sz="24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800600" y="5555396"/>
            <a:ext cx="19062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00">
              <a:buNone/>
            </a:pPr>
            <a:r>
              <a:rPr lang="ru-RU" sz="2400" b="0" i="0" smtClean="0">
                <a:latin typeface="Arial" pitchFamily="34" charset="0"/>
                <a:cs typeface="Arial" pitchFamily="34" charset="0"/>
              </a:rPr>
              <a:t>Здесь </a:t>
            </a:r>
            <a:r>
              <a:rPr lang="ru-RU" sz="2400" b="0" i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×</a:t>
            </a:r>
            <a:r>
              <a:rPr lang="ru-RU" sz="2400" b="0" i="0" smtClean="0">
                <a:latin typeface="Arial" pitchFamily="34" charset="0"/>
                <a:cs typeface="Arial" pitchFamily="34" charset="0"/>
              </a:rPr>
              <a:t> = 3.</a:t>
            </a:r>
            <a:endParaRPr lang="ru-RU" sz="2400" b="0" i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C:\Users\v-nimojg\Desktop\Clip Art\v-nimojg\j031408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00800" y="-159015"/>
            <a:ext cx="2243479" cy="3130815"/>
          </a:xfrm>
          <a:prstGeom prst="rect">
            <a:avLst/>
          </a:prstGeom>
          <a:noFill/>
        </p:spPr>
      </p:pic>
      <p:sp>
        <p:nvSpPr>
          <p:cNvPr id="57" name="Oval 56"/>
          <p:cNvSpPr/>
          <p:nvPr/>
        </p:nvSpPr>
        <p:spPr>
          <a:xfrm>
            <a:off x="3547729" y="4724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3436092" y="4953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3666461" y="4953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3776329" y="4724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3895061" y="4953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1065031" y="4953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1295400" y="4953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155448" y="116586"/>
            <a:ext cx="8458200" cy="759180"/>
          </a:xfrm>
          <a:prstGeom prst="rect">
            <a:avLst/>
          </a:prstGeom>
        </p:spPr>
        <p:txBody>
          <a:bodyPr vert="horz" wrap="square" anchor="ctr" anchorCtr="1">
            <a:normAutofit fontScale="97500"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0" algn="l" rtl="0" eaLnBrk="1" latinLnBrk="0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936" indent="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2960" indent="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840" indent="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 defTabSz="914400">
              <a:buNone/>
            </a:pPr>
            <a:r>
              <a:rPr lang="ru-RU" sz="4100" b="0" i="0" dirty="0" smtClean="0">
                <a:solidFill>
                  <a:srgbClr val="E7EA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Чему равен </a:t>
            </a:r>
            <a:r>
              <a:rPr lang="ru-RU" sz="4100" b="0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×</a:t>
            </a:r>
            <a:r>
              <a:rPr lang="ru-RU" sz="4100" b="0" i="0" dirty="0" smtClean="0">
                <a:solidFill>
                  <a:srgbClr val="E7EA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?</a:t>
            </a:r>
            <a:endParaRPr lang="ru-RU" sz="4100" b="0" i="0" dirty="0">
              <a:solidFill>
                <a:srgbClr val="E7EAC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Content Placeholder 6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 algn="l" defTabSz="914400">
              <a:buNone/>
            </a:pPr>
            <a:r>
              <a:rPr lang="ru-RU" sz="3200" b="0" i="0" dirty="0" smtClean="0">
                <a:solidFill>
                  <a:schemeClr val="tx1"/>
                </a:solidFill>
                <a:latin typeface="Rockwell"/>
                <a:ea typeface="+mn-ea"/>
                <a:cs typeface="+mn-cs"/>
              </a:rPr>
              <a:t>4</a:t>
            </a:r>
            <a:endParaRPr lang="ru-RU" sz="3200" b="0" i="0" dirty="0">
              <a:solidFill>
                <a:schemeClr val="tx1"/>
              </a:solidFill>
              <a:latin typeface="Rockwell"/>
              <a:ea typeface="+mn-ea"/>
              <a:cs typeface="+mn-cs"/>
            </a:endParaRPr>
          </a:p>
        </p:txBody>
      </p:sp>
      <p:sp>
        <p:nvSpPr>
          <p:cNvPr id="12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 algn="l" defTabSz="914400">
              <a:buNone/>
            </a:pPr>
            <a:r>
              <a:rPr lang="ru-RU" sz="3200" b="0" i="0" dirty="0" smtClean="0">
                <a:solidFill>
                  <a:schemeClr val="tx1"/>
                </a:solidFill>
                <a:latin typeface="Rockwell"/>
                <a:ea typeface="+mn-ea"/>
                <a:cs typeface="+mn-cs"/>
              </a:rPr>
              <a:t>3</a:t>
            </a:r>
            <a:endParaRPr lang="ru-RU" sz="3200" b="0" i="0" dirty="0">
              <a:solidFill>
                <a:schemeClr val="tx1"/>
              </a:solidFill>
              <a:latin typeface="Rockwell"/>
              <a:ea typeface="+mn-ea"/>
              <a:cs typeface="+mn-cs"/>
            </a:endParaRPr>
          </a:p>
        </p:txBody>
      </p:sp>
      <p:sp>
        <p:nvSpPr>
          <p:cNvPr id="13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l" defTabSz="914400">
              <a:buNone/>
            </a:pPr>
            <a:r>
              <a:rPr lang="ru-RU" sz="3200" b="0" i="0" dirty="0" smtClean="0">
                <a:solidFill>
                  <a:schemeClr val="tx1"/>
                </a:solidFill>
                <a:latin typeface="Rockwell"/>
                <a:ea typeface="+mn-ea"/>
                <a:cs typeface="+mn-cs"/>
              </a:rPr>
              <a:t>5</a:t>
            </a:r>
            <a:endParaRPr lang="ru-RU" sz="3200" b="0" i="0" dirty="0">
              <a:solidFill>
                <a:schemeClr val="tx1"/>
              </a:solidFill>
              <a:latin typeface="Rockwell"/>
              <a:ea typeface="+mn-ea"/>
              <a:cs typeface="+mn-c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114800" y="3200400"/>
            <a:ext cx="3124200" cy="620233"/>
            <a:chOff x="4114800" y="3200400"/>
            <a:chExt cx="3124200" cy="620233"/>
          </a:xfrm>
        </p:grpSpPr>
        <p:sp>
          <p:nvSpPr>
            <p:cNvPr id="15" name="Isosceles Triangle 14"/>
            <p:cNvSpPr/>
            <p:nvPr/>
          </p:nvSpPr>
          <p:spPr>
            <a:xfrm>
              <a:off x="4984899" y="3363433"/>
              <a:ext cx="1371600" cy="457200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4495800" y="3352800"/>
              <a:ext cx="236220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4419600" y="32766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114800" y="32004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6781800" y="32766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0800000">
              <a:off x="6477000" y="32004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" name="Rectangle 20"/>
          <p:cNvSpPr/>
          <p:nvPr/>
        </p:nvSpPr>
        <p:spPr>
          <a:xfrm>
            <a:off x="6907619" y="2805806"/>
            <a:ext cx="457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400">
              <a:buNone/>
            </a:pPr>
            <a:r>
              <a:rPr lang="ru-RU" sz="2000" b="1" i="0" smtClean="0">
                <a:solidFill>
                  <a:srgbClr val="FF0000"/>
                </a:solidFill>
                <a:latin typeface="Rockwell"/>
                <a:ea typeface="+mn-ea"/>
                <a:cs typeface="+mn-cs"/>
              </a:rPr>
              <a:t>×</a:t>
            </a:r>
            <a:endParaRPr lang="ru-RU" sz="2000" b="1" i="0">
              <a:solidFill>
                <a:srgbClr val="FF0000"/>
              </a:solidFill>
              <a:latin typeface="Rockwell"/>
              <a:ea typeface="+mn-ea"/>
              <a:cs typeface="+mn-cs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4315043" y="271465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Oval 23"/>
          <p:cNvSpPr/>
          <p:nvPr/>
        </p:nvSpPr>
        <p:spPr>
          <a:xfrm>
            <a:off x="4203406" y="294325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Oval 24"/>
          <p:cNvSpPr/>
          <p:nvPr/>
        </p:nvSpPr>
        <p:spPr>
          <a:xfrm>
            <a:off x="4433775" y="294325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Oval 25"/>
          <p:cNvSpPr/>
          <p:nvPr/>
        </p:nvSpPr>
        <p:spPr>
          <a:xfrm>
            <a:off x="4543643" y="271465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Oval 26"/>
          <p:cNvSpPr/>
          <p:nvPr/>
        </p:nvSpPr>
        <p:spPr>
          <a:xfrm>
            <a:off x="4662375" y="294325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Oval 27"/>
          <p:cNvSpPr/>
          <p:nvPr/>
        </p:nvSpPr>
        <p:spPr>
          <a:xfrm>
            <a:off x="6491177" y="294325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Oval 28"/>
          <p:cNvSpPr/>
          <p:nvPr/>
        </p:nvSpPr>
        <p:spPr>
          <a:xfrm>
            <a:off x="6719777" y="294325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0125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323850" y="211836"/>
            <a:ext cx="8458200" cy="953262"/>
          </a:xfrm>
          <a:prstGeom prst="rect">
            <a:avLst/>
          </a:prstGeom>
        </p:spPr>
        <p:txBody>
          <a:bodyPr vert="horz" wrap="square" anchor="ctr" anchorCtr="1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0" algn="l" rtl="0" eaLnBrk="1" latinLnBrk="0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936" indent="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2960" indent="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840" indent="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 defTabSz="914400">
              <a:buNone/>
            </a:pPr>
            <a:r>
              <a:rPr lang="ru-RU" sz="3400" b="0" i="0" dirty="0" smtClean="0">
                <a:solidFill>
                  <a:srgbClr val="E7EA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Каким уравнением можно представить объекты на весах? </a:t>
            </a:r>
            <a:endParaRPr lang="ru-RU" sz="3400" b="0" i="0" dirty="0">
              <a:solidFill>
                <a:srgbClr val="E7EAC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Content Placeholder 16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 algn="l" defTabSz="914400">
              <a:buNone/>
            </a:pPr>
            <a:r>
              <a:rPr lang="ru-RU" sz="3200" b="0" i="0" dirty="0" smtClean="0">
                <a:solidFill>
                  <a:schemeClr val="tx1"/>
                </a:solidFill>
                <a:latin typeface="Rockwell"/>
                <a:ea typeface="+mn-ea"/>
                <a:cs typeface="+mn-cs"/>
              </a:rPr>
              <a:t>4 = × + 5</a:t>
            </a:r>
            <a:endParaRPr lang="ru-RU" sz="3200" b="0" i="0" dirty="0">
              <a:solidFill>
                <a:schemeClr val="tx1"/>
              </a:solidFill>
              <a:latin typeface="Rockwell"/>
              <a:ea typeface="+mn-ea"/>
              <a:cs typeface="+mn-cs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 algn="l" defTabSz="914400">
              <a:buNone/>
            </a:pPr>
            <a:r>
              <a:rPr lang="ru-RU" sz="3200" b="0" i="0" smtClean="0">
                <a:solidFill>
                  <a:schemeClr val="tx1"/>
                </a:solidFill>
                <a:latin typeface="Rockwell"/>
                <a:ea typeface="+mn-ea"/>
                <a:cs typeface="+mn-cs"/>
              </a:rPr>
              <a:t>× = 9</a:t>
            </a:r>
            <a:endParaRPr lang="ru-RU" sz="3200" b="0" i="0">
              <a:solidFill>
                <a:schemeClr val="tx1"/>
              </a:solidFill>
              <a:latin typeface="Rockwell"/>
              <a:ea typeface="+mn-ea"/>
              <a:cs typeface="+mn-cs"/>
            </a:endParaRPr>
          </a:p>
        </p:txBody>
      </p:sp>
      <p:sp>
        <p:nvSpPr>
          <p:cNvPr id="15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l" defTabSz="914400">
              <a:buNone/>
            </a:pPr>
            <a:r>
              <a:rPr lang="ru-RU" sz="3200" b="0" i="0" smtClean="0">
                <a:solidFill>
                  <a:schemeClr val="tx1"/>
                </a:solidFill>
                <a:latin typeface="Rockwell"/>
                <a:ea typeface="+mn-ea"/>
                <a:cs typeface="+mn-cs"/>
              </a:rPr>
              <a:t>5 + 4 = ×</a:t>
            </a:r>
            <a:endParaRPr lang="ru-RU" sz="3200" b="0" i="0">
              <a:solidFill>
                <a:schemeClr val="tx1"/>
              </a:solidFill>
              <a:latin typeface="Rockwell"/>
              <a:ea typeface="+mn-ea"/>
              <a:cs typeface="+mn-cs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 algn="l" defTabSz="914400">
              <a:buNone/>
            </a:pPr>
            <a:r>
              <a:rPr lang="ru-RU" sz="3200" b="0" i="0" smtClean="0">
                <a:solidFill>
                  <a:schemeClr val="tx1"/>
                </a:solidFill>
                <a:latin typeface="Rockwell"/>
                <a:ea typeface="+mn-ea"/>
                <a:cs typeface="+mn-cs"/>
              </a:rPr>
              <a:t>5 = × + 4</a:t>
            </a:r>
            <a:endParaRPr lang="ru-RU" sz="3200" b="0" i="0">
              <a:solidFill>
                <a:schemeClr val="tx1"/>
              </a:solidFill>
              <a:latin typeface="Rockwell"/>
              <a:ea typeface="+mn-ea"/>
              <a:cs typeface="+mn-cs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608150" y="2720532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Oval 18"/>
          <p:cNvSpPr/>
          <p:nvPr/>
        </p:nvSpPr>
        <p:spPr>
          <a:xfrm>
            <a:off x="6838519" y="2720532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Group 19"/>
          <p:cNvGrpSpPr/>
          <p:nvPr/>
        </p:nvGrpSpPr>
        <p:grpSpPr>
          <a:xfrm>
            <a:off x="4114800" y="3200400"/>
            <a:ext cx="3124200" cy="620233"/>
            <a:chOff x="4114800" y="3200400"/>
            <a:chExt cx="3124200" cy="620233"/>
          </a:xfrm>
        </p:grpSpPr>
        <p:sp>
          <p:nvSpPr>
            <p:cNvPr id="21" name="Isosceles Triangle 20"/>
            <p:cNvSpPr/>
            <p:nvPr/>
          </p:nvSpPr>
          <p:spPr>
            <a:xfrm>
              <a:off x="4984899" y="3363433"/>
              <a:ext cx="1371600" cy="457200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4495800" y="3352800"/>
              <a:ext cx="236220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4419600" y="32766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>
              <a:off x="4114800" y="32004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6781800" y="32766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0800000">
              <a:off x="6477000" y="32004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Rectangle 26"/>
          <p:cNvSpPr/>
          <p:nvPr/>
        </p:nvSpPr>
        <p:spPr>
          <a:xfrm>
            <a:off x="6907619" y="2805806"/>
            <a:ext cx="457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400">
              <a:buNone/>
            </a:pPr>
            <a:r>
              <a:rPr lang="ru-RU" sz="2000" b="1" i="0" smtClean="0">
                <a:solidFill>
                  <a:srgbClr val="FF0000"/>
                </a:solidFill>
                <a:latin typeface="Rockwell"/>
                <a:ea typeface="+mn-ea"/>
                <a:cs typeface="+mn-cs"/>
              </a:rPr>
              <a:t>×</a:t>
            </a:r>
            <a:endParaRPr lang="ru-RU" sz="2000" b="1" i="0">
              <a:solidFill>
                <a:srgbClr val="FF0000"/>
              </a:solidFill>
              <a:latin typeface="Rockwell"/>
              <a:ea typeface="+mn-ea"/>
              <a:cs typeface="+mn-cs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4315043" y="271465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Oval 28"/>
          <p:cNvSpPr/>
          <p:nvPr/>
        </p:nvSpPr>
        <p:spPr>
          <a:xfrm>
            <a:off x="4203406" y="294325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Oval 29"/>
          <p:cNvSpPr/>
          <p:nvPr/>
        </p:nvSpPr>
        <p:spPr>
          <a:xfrm>
            <a:off x="4433775" y="294325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Oval 30"/>
          <p:cNvSpPr/>
          <p:nvPr/>
        </p:nvSpPr>
        <p:spPr>
          <a:xfrm>
            <a:off x="4543643" y="271465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4662375" y="294325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Oval 32"/>
          <p:cNvSpPr/>
          <p:nvPr/>
        </p:nvSpPr>
        <p:spPr>
          <a:xfrm>
            <a:off x="6491177" y="294325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Oval 33"/>
          <p:cNvSpPr/>
          <p:nvPr/>
        </p:nvSpPr>
        <p:spPr>
          <a:xfrm>
            <a:off x="6719777" y="294325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5246713"/>
            <a:ext cx="857250" cy="8572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0450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7"/>
          <p:cNvSpPr txBox="1">
            <a:spLocks/>
          </p:cNvSpPr>
          <p:nvPr/>
        </p:nvSpPr>
        <p:spPr>
          <a:xfrm>
            <a:off x="155448" y="116586"/>
            <a:ext cx="8458200" cy="759180"/>
          </a:xfrm>
          <a:prstGeom prst="rect">
            <a:avLst/>
          </a:prstGeom>
        </p:spPr>
        <p:txBody>
          <a:bodyPr vert="horz" wrap="square" anchor="ctr" anchorCtr="1">
            <a:normAutofit fontScale="97500"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0" algn="l" rtl="0" eaLnBrk="1" latinLnBrk="0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936" indent="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2960" indent="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840" indent="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 defTabSz="914400">
              <a:buNone/>
            </a:pPr>
            <a:r>
              <a:rPr lang="ru-RU" sz="4100" b="0" i="0" dirty="0" smtClean="0">
                <a:solidFill>
                  <a:srgbClr val="E7EA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Может ли </a:t>
            </a:r>
            <a:r>
              <a:rPr lang="ru-RU" sz="4100" b="0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×</a:t>
            </a:r>
            <a:r>
              <a:rPr lang="ru-RU" sz="4100" b="0" i="0" dirty="0" smtClean="0">
                <a:solidFill>
                  <a:srgbClr val="E7EA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быть равен 4?</a:t>
            </a:r>
            <a:endParaRPr lang="ru-RU" sz="4100" b="0" i="0" dirty="0">
              <a:solidFill>
                <a:srgbClr val="E7EAC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114800" y="3200400"/>
            <a:ext cx="3124200" cy="609600"/>
            <a:chOff x="4114800" y="3200400"/>
            <a:chExt cx="3124200" cy="609600"/>
          </a:xfrm>
        </p:grpSpPr>
        <p:sp>
          <p:nvSpPr>
            <p:cNvPr id="6" name="Isosceles Triangle 5"/>
            <p:cNvSpPr/>
            <p:nvPr/>
          </p:nvSpPr>
          <p:spPr>
            <a:xfrm>
              <a:off x="4984899" y="3352800"/>
              <a:ext cx="1371600" cy="457200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4495800" y="3352800"/>
              <a:ext cx="236220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4419600" y="32766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4114800" y="32004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6781800" y="32766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6477000" y="32004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6941295" y="2829299"/>
            <a:ext cx="45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400">
              <a:buNone/>
            </a:pPr>
            <a:r>
              <a:rPr lang="ru-RU" sz="1800" b="1" i="0" smtClean="0">
                <a:solidFill>
                  <a:srgbClr val="FF0000"/>
                </a:solidFill>
                <a:latin typeface="Rockwell"/>
                <a:ea typeface="+mn-ea"/>
                <a:cs typeface="+mn-cs"/>
              </a:rPr>
              <a:t>×</a:t>
            </a:r>
            <a:endParaRPr lang="ru-RU" sz="1800" b="1" i="0">
              <a:solidFill>
                <a:srgbClr val="FF0000"/>
              </a:solidFill>
              <a:latin typeface="Rockwell"/>
              <a:ea typeface="+mn-ea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955305" y="2702443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Oval 13"/>
          <p:cNvSpPr/>
          <p:nvPr/>
        </p:nvSpPr>
        <p:spPr>
          <a:xfrm>
            <a:off x="3843668" y="2931043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val 14"/>
          <p:cNvSpPr/>
          <p:nvPr/>
        </p:nvSpPr>
        <p:spPr>
          <a:xfrm>
            <a:off x="4074037" y="2931043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15"/>
          <p:cNvSpPr/>
          <p:nvPr/>
        </p:nvSpPr>
        <p:spPr>
          <a:xfrm>
            <a:off x="4183905" y="2702443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val 16"/>
          <p:cNvSpPr/>
          <p:nvPr/>
        </p:nvSpPr>
        <p:spPr>
          <a:xfrm>
            <a:off x="4302637" y="2931043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Oval 17"/>
          <p:cNvSpPr/>
          <p:nvPr/>
        </p:nvSpPr>
        <p:spPr>
          <a:xfrm>
            <a:off x="4657054" y="2702443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Oval 18"/>
          <p:cNvSpPr/>
          <p:nvPr/>
        </p:nvSpPr>
        <p:spPr>
          <a:xfrm>
            <a:off x="4545417" y="2931043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Oval 19"/>
          <p:cNvSpPr/>
          <p:nvPr/>
        </p:nvSpPr>
        <p:spPr>
          <a:xfrm>
            <a:off x="4775786" y="2931043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val 20"/>
          <p:cNvSpPr/>
          <p:nvPr/>
        </p:nvSpPr>
        <p:spPr>
          <a:xfrm>
            <a:off x="4885654" y="2702443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Oval 21"/>
          <p:cNvSpPr/>
          <p:nvPr/>
        </p:nvSpPr>
        <p:spPr>
          <a:xfrm>
            <a:off x="5004386" y="2931043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Oval 22"/>
          <p:cNvSpPr/>
          <p:nvPr/>
        </p:nvSpPr>
        <p:spPr>
          <a:xfrm>
            <a:off x="4306180" y="2457897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Oval 23"/>
          <p:cNvSpPr/>
          <p:nvPr/>
        </p:nvSpPr>
        <p:spPr>
          <a:xfrm>
            <a:off x="4424912" y="2686497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Oval 24"/>
          <p:cNvSpPr/>
          <p:nvPr/>
        </p:nvSpPr>
        <p:spPr>
          <a:xfrm>
            <a:off x="4534780" y="2457897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Oval 25"/>
          <p:cNvSpPr/>
          <p:nvPr/>
        </p:nvSpPr>
        <p:spPr>
          <a:xfrm>
            <a:off x="4074037" y="2457897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Oval 26"/>
          <p:cNvSpPr/>
          <p:nvPr/>
        </p:nvSpPr>
        <p:spPr>
          <a:xfrm>
            <a:off x="6549662" y="2931043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Oval 27"/>
          <p:cNvSpPr/>
          <p:nvPr/>
        </p:nvSpPr>
        <p:spPr>
          <a:xfrm>
            <a:off x="6778262" y="2931043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Текст 28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" name="Рисунок 30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4379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 txBox="1">
            <a:spLocks/>
          </p:cNvSpPr>
          <p:nvPr/>
        </p:nvSpPr>
        <p:spPr>
          <a:xfrm>
            <a:off x="381000" y="116586"/>
            <a:ext cx="8458200" cy="1769364"/>
          </a:xfrm>
          <a:prstGeom prst="rect">
            <a:avLst/>
          </a:prstGeom>
        </p:spPr>
        <p:txBody>
          <a:bodyPr vert="horz" wrap="square" anchor="ctr" anchorCtr="1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0" algn="l" rtl="0" eaLnBrk="1" latinLnBrk="0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936" indent="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2960" indent="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840" indent="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 defTabSz="914400">
              <a:buNone/>
            </a:pPr>
            <a:r>
              <a:rPr lang="ru-RU" sz="3900" b="0" i="0" dirty="0" smtClean="0">
                <a:solidFill>
                  <a:srgbClr val="E7EA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Нарисуйте для каждого уравнения соответствующую картинку на весах. Выделите </a:t>
            </a:r>
            <a:r>
              <a:rPr lang="ru-RU" sz="3900" b="0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×</a:t>
            </a:r>
            <a:r>
              <a:rPr lang="ru-RU" sz="3900" b="0" i="0" dirty="0" smtClean="0">
                <a:solidFill>
                  <a:srgbClr val="E7EA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900" b="0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красным</a:t>
            </a:r>
            <a:r>
              <a:rPr lang="ru-RU" sz="3900" b="0" i="0" dirty="0" smtClean="0">
                <a:solidFill>
                  <a:srgbClr val="E7EA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endParaRPr lang="ru-RU" sz="3900" b="0" i="0" dirty="0">
              <a:solidFill>
                <a:srgbClr val="E7EAC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010441" y="2199541"/>
            <a:ext cx="2133601" cy="381000"/>
            <a:chOff x="1600200" y="1981200"/>
            <a:chExt cx="2133601" cy="381000"/>
          </a:xfrm>
        </p:grpSpPr>
        <p:sp>
          <p:nvSpPr>
            <p:cNvPr id="6" name="Isosceles Triangle 5"/>
            <p:cNvSpPr/>
            <p:nvPr/>
          </p:nvSpPr>
          <p:spPr>
            <a:xfrm>
              <a:off x="2417134" y="2133600"/>
              <a:ext cx="533400" cy="228600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1981200" y="2133600"/>
              <a:ext cx="137160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1905000" y="20574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600200" y="19812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3276601" y="20574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2971801" y="19812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2427879" y="2732941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ru-RU" sz="1800" b="0" i="0" dirty="0" smtClean="0">
                <a:latin typeface="Arial" pitchFamily="34" charset="0"/>
                <a:cs typeface="Arial" pitchFamily="34" charset="0"/>
              </a:rPr>
              <a:t>× + 2 = 8</a:t>
            </a:r>
            <a:endParaRPr lang="ru-RU" sz="1800" b="0" i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38896" y="4409341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ru-RU" sz="1800" b="0" i="0" smtClean="0">
                <a:latin typeface="Arial" pitchFamily="34" charset="0"/>
                <a:cs typeface="Arial" pitchFamily="34" charset="0"/>
              </a:rPr>
              <a:t>3 + 2 = ×</a:t>
            </a:r>
            <a:endParaRPr lang="ru-RU" sz="18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25575" y="613624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ru-RU" sz="1800" b="0" i="0" smtClean="0">
                <a:latin typeface="Arial" pitchFamily="34" charset="0"/>
                <a:cs typeface="Arial" pitchFamily="34" charset="0"/>
              </a:rPr>
              <a:t>3 + × = 8</a:t>
            </a:r>
            <a:endParaRPr lang="ru-RU" sz="18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95876" y="6123841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ru-RU" sz="1800" b="0" i="0" smtClean="0">
                <a:latin typeface="Arial" pitchFamily="34" charset="0"/>
                <a:cs typeface="Arial" pitchFamily="34" charset="0"/>
              </a:rPr>
              <a:t>6 + × = 13</a:t>
            </a:r>
            <a:endParaRPr lang="ru-RU" sz="18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85243" y="4409341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ru-RU" sz="1800" b="0" i="0" smtClean="0">
                <a:latin typeface="Arial" pitchFamily="34" charset="0"/>
                <a:cs typeface="Arial" pitchFamily="34" charset="0"/>
              </a:rPr>
              <a:t>× + 4 = 9</a:t>
            </a:r>
            <a:endParaRPr lang="ru-RU" sz="1800" b="0" i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85243" y="2732941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ru-RU" sz="1800" b="0" i="0" smtClean="0">
                <a:latin typeface="Arial" pitchFamily="34" charset="0"/>
                <a:cs typeface="Arial" pitchFamily="34" charset="0"/>
              </a:rPr>
              <a:t>4 = 1 + ×</a:t>
            </a:r>
            <a:endParaRPr lang="ru-RU" sz="1800" b="0" i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010441" y="3875942"/>
            <a:ext cx="2133601" cy="381000"/>
            <a:chOff x="1600200" y="1981200"/>
            <a:chExt cx="2133601" cy="381000"/>
          </a:xfrm>
        </p:grpSpPr>
        <p:sp>
          <p:nvSpPr>
            <p:cNvPr id="19" name="Isosceles Triangle 18"/>
            <p:cNvSpPr/>
            <p:nvPr/>
          </p:nvSpPr>
          <p:spPr>
            <a:xfrm>
              <a:off x="2417134" y="2133600"/>
              <a:ext cx="533400" cy="228600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1981200" y="2133600"/>
              <a:ext cx="137160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1905000" y="20574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10800000">
              <a:off x="1600200" y="19812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3276601" y="20574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>
              <a:off x="2971801" y="19812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2010441" y="5590442"/>
            <a:ext cx="2133601" cy="381000"/>
            <a:chOff x="1600200" y="1981200"/>
            <a:chExt cx="2133601" cy="381000"/>
          </a:xfrm>
        </p:grpSpPr>
        <p:sp>
          <p:nvSpPr>
            <p:cNvPr id="26" name="Isosceles Triangle 25"/>
            <p:cNvSpPr/>
            <p:nvPr/>
          </p:nvSpPr>
          <p:spPr>
            <a:xfrm>
              <a:off x="2417134" y="2133600"/>
              <a:ext cx="533400" cy="228600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981200" y="2133600"/>
              <a:ext cx="137160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1905000" y="20574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0800000">
              <a:off x="1600200" y="19812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3276601" y="20574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0800000">
              <a:off x="2971801" y="19812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545766" y="2199541"/>
            <a:ext cx="2133601" cy="381000"/>
            <a:chOff x="1600200" y="1981200"/>
            <a:chExt cx="2133601" cy="381000"/>
          </a:xfrm>
        </p:grpSpPr>
        <p:sp>
          <p:nvSpPr>
            <p:cNvPr id="33" name="Isosceles Triangle 32"/>
            <p:cNvSpPr/>
            <p:nvPr/>
          </p:nvSpPr>
          <p:spPr>
            <a:xfrm>
              <a:off x="2417134" y="2133600"/>
              <a:ext cx="533400" cy="228600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1981200" y="2133600"/>
              <a:ext cx="137160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1905000" y="20574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10800000">
              <a:off x="1600200" y="19812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>
              <a:off x="3276601" y="20574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0800000">
              <a:off x="2971801" y="19812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5545766" y="3875942"/>
            <a:ext cx="2133601" cy="381000"/>
            <a:chOff x="1600200" y="1981200"/>
            <a:chExt cx="2133601" cy="381000"/>
          </a:xfrm>
        </p:grpSpPr>
        <p:sp>
          <p:nvSpPr>
            <p:cNvPr id="40" name="Isosceles Triangle 39"/>
            <p:cNvSpPr/>
            <p:nvPr/>
          </p:nvSpPr>
          <p:spPr>
            <a:xfrm>
              <a:off x="2417134" y="2133600"/>
              <a:ext cx="533400" cy="228600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1981200" y="2133600"/>
              <a:ext cx="137160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05000" y="20574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0800000">
              <a:off x="1600200" y="19812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3276601" y="20574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0800000">
              <a:off x="2971801" y="19812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5562599" y="5590442"/>
            <a:ext cx="2133601" cy="381000"/>
            <a:chOff x="1600200" y="1981200"/>
            <a:chExt cx="2133601" cy="381000"/>
          </a:xfrm>
        </p:grpSpPr>
        <p:sp>
          <p:nvSpPr>
            <p:cNvPr id="47" name="Isosceles Triangle 46"/>
            <p:cNvSpPr/>
            <p:nvPr/>
          </p:nvSpPr>
          <p:spPr>
            <a:xfrm>
              <a:off x="2417134" y="2133600"/>
              <a:ext cx="533400" cy="228600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1981200" y="2133600"/>
              <a:ext cx="137160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5400000">
              <a:off x="1905000" y="20574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0800000">
              <a:off x="1600200" y="19812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>
              <a:off x="3276601" y="2057400"/>
              <a:ext cx="1524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10800000">
              <a:off x="2971801" y="19812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6147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DrawingPalet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4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2"/>
  <p:tag name="CHOICESCOUNT" val="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4"/>
  <p:tag name="CHOICESCOUNT" val="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2"/>
  <p:tag name="CHOICESCOUNT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useMischiefAlgebra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Layout>
  <Type>YesNo</Type>
  <ChoicesCount>2</ChoicesCount>
  <Orientation>Left</Orientation>
</Layout>
</file>

<file path=customXml/item10.xml><?xml version="1.0" encoding="utf-8"?>
<Layout>
  <Type>Drawing</Type>
  <ChoicesCount>0</ChoicesCount>
  <Orientation>Left</Orientation>
</Layout>
</file>

<file path=customXml/item11.xml><?xml version="1.0" encoding="utf-8"?>
<Layout>
  <Type>MultipleChoice</Type>
  <ChoicesCount>3</ChoicesCount>
  <Orientation>Left</Orientation>
</Layout>
</file>

<file path=customXml/item12.xml><?xml version="1.0" encoding="utf-8"?>
<Layout>
  <Type>MultipleChoice</Type>
  <ChoicesCount>4</ChoicesCount>
  <Orientation>Left</Orientation>
</Layout>
</file>

<file path=customXml/item13.xml><?xml version="1.0" encoding="utf-8"?>
<Layout>
  <Type>YesNo</Type>
  <ChoicesCount>2</ChoicesCount>
  <Orientation>Left</Orientation>
</Layout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Layout>
  <Type>Drawing</Type>
  <ChoicesCount>0</ChoicesCount>
</Layout>
</file>

<file path=customXml/item4.xml><?xml version="1.0" encoding="utf-8"?>
<Layout>
  <Type>MultipleChoice</Type>
  <ChoicesCount>4</ChoicesCount>
  <Orientation>Left</Orientation>
</Layout>
</file>

<file path=customXml/item5.xml><?xml version="1.0" encoding="utf-8"?>
<Layout>
  <Type>MultipleChoice</Type>
  <ChoicesCount>3</ChoicesCount>
</Layout>
</file>

<file path=customXml/item6.xml><?xml version="1.0" encoding="utf-8"?>
<Layout>
  <Type>MultipleChoice</Type>
  <ChoicesCount>4</ChoicesCount>
</Layout>
</file>

<file path=customXml/item7.xml><?xml version="1.0" encoding="utf-8"?>
<Layout>
  <Type>MultipleChoice</Type>
  <ChoicesCount>3</ChoicesCount>
  <Orientation>Left</Orientation>
</Layout>
</file>

<file path=customXml/item8.xml><?xml version="1.0" encoding="utf-8"?>
<Layout>
  <Type>Drawing</Type>
  <ChoicesCount>0</ChoicesCount>
  <Orientation>Left</Orientation>
</Layout>
</file>

<file path=customXml/item9.xml><?xml version="1.0" encoding="utf-8"?>
<Layout>
  <Type>MultipleChoice</Type>
  <ChoicesCount>6</ChoicesCount>
</Layout>
</file>

<file path=customXml/itemProps1.xml><?xml version="1.0" encoding="utf-8"?>
<ds:datastoreItem xmlns:ds="http://schemas.openxmlformats.org/officeDocument/2006/customXml" ds:itemID="{F869FFE4-DFDB-45D6-B3F2-5C70B0FF9355}">
  <ds:schemaRefs/>
</ds:datastoreItem>
</file>

<file path=customXml/itemProps10.xml><?xml version="1.0" encoding="utf-8"?>
<ds:datastoreItem xmlns:ds="http://schemas.openxmlformats.org/officeDocument/2006/customXml" ds:itemID="{D27780BE-6AD5-4BB7-95AC-FC366B74CB74}">
  <ds:schemaRefs/>
</ds:datastoreItem>
</file>

<file path=customXml/itemProps11.xml><?xml version="1.0" encoding="utf-8"?>
<ds:datastoreItem xmlns:ds="http://schemas.openxmlformats.org/officeDocument/2006/customXml" ds:itemID="{63010F29-EF73-45FB-A7A0-C69A013A8D1D}">
  <ds:schemaRefs/>
</ds:datastoreItem>
</file>

<file path=customXml/itemProps12.xml><?xml version="1.0" encoding="utf-8"?>
<ds:datastoreItem xmlns:ds="http://schemas.openxmlformats.org/officeDocument/2006/customXml" ds:itemID="{03D76707-54EC-484B-BED7-9FE37928759E}">
  <ds:schemaRefs/>
</ds:datastoreItem>
</file>

<file path=customXml/itemProps13.xml><?xml version="1.0" encoding="utf-8"?>
<ds:datastoreItem xmlns:ds="http://schemas.openxmlformats.org/officeDocument/2006/customXml" ds:itemID="{8AB2B1BF-70BF-486E-99A1-30F9E828B8E5}">
  <ds:schemaRefs/>
</ds:datastoreItem>
</file>

<file path=customXml/itemProps2.xml><?xml version="1.0" encoding="utf-8"?>
<ds:datastoreItem xmlns:ds="http://schemas.openxmlformats.org/officeDocument/2006/customXml" ds:itemID="{2B7F8862-2796-4D8F-9C62-EA87FF6291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107384F-6098-40F5-BEE9-A611D596FB18}">
  <ds:schemaRefs/>
</ds:datastoreItem>
</file>

<file path=customXml/itemProps4.xml><?xml version="1.0" encoding="utf-8"?>
<ds:datastoreItem xmlns:ds="http://schemas.openxmlformats.org/officeDocument/2006/customXml" ds:itemID="{419A45E0-7100-426B-85D3-66E4BDD69DBB}">
  <ds:schemaRefs/>
</ds:datastoreItem>
</file>

<file path=customXml/itemProps5.xml><?xml version="1.0" encoding="utf-8"?>
<ds:datastoreItem xmlns:ds="http://schemas.openxmlformats.org/officeDocument/2006/customXml" ds:itemID="{ADF62C1C-66BA-4379-97BC-F2165252616A}">
  <ds:schemaRefs/>
</ds:datastoreItem>
</file>

<file path=customXml/itemProps6.xml><?xml version="1.0" encoding="utf-8"?>
<ds:datastoreItem xmlns:ds="http://schemas.openxmlformats.org/officeDocument/2006/customXml" ds:itemID="{8CA5D427-2456-4C09-91EA-1CDAE3119557}">
  <ds:schemaRefs/>
</ds:datastoreItem>
</file>

<file path=customXml/itemProps7.xml><?xml version="1.0" encoding="utf-8"?>
<ds:datastoreItem xmlns:ds="http://schemas.openxmlformats.org/officeDocument/2006/customXml" ds:itemID="{CAD25144-F632-411D-9D0F-E4844CF6EAD4}">
  <ds:schemaRefs/>
</ds:datastoreItem>
</file>

<file path=customXml/itemProps8.xml><?xml version="1.0" encoding="utf-8"?>
<ds:datastoreItem xmlns:ds="http://schemas.openxmlformats.org/officeDocument/2006/customXml" ds:itemID="{E48FC566-EF3B-421E-919D-B1BA215A8195}">
  <ds:schemaRefs/>
</ds:datastoreItem>
</file>

<file path=customXml/itemProps9.xml><?xml version="1.0" encoding="utf-8"?>
<ds:datastoreItem xmlns:ds="http://schemas.openxmlformats.org/officeDocument/2006/customXml" ds:itemID="{274F6EB7-BAD8-4698-89B2-D58B3ED506FB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MouseMischiefAlgebra</Template>
  <TotalTime>0</TotalTime>
  <Words>253</Words>
  <Application>Microsoft Office PowerPoint</Application>
  <PresentationFormat>Экран (4:3)</PresentationFormat>
  <Paragraphs>48</Paragraphs>
  <Slides>6</Slides>
  <Notes>2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Arial</vt:lpstr>
      <vt:lpstr>Wingdings 2</vt:lpstr>
      <vt:lpstr>Calibri</vt:lpstr>
      <vt:lpstr>Arial Unicode MS</vt:lpstr>
      <vt:lpstr>Cambria</vt:lpstr>
      <vt:lpstr>Rockwell</vt:lpstr>
      <vt:lpstr>方正姚体</vt:lpstr>
      <vt:lpstr>MouseMischiefAlgebra</vt:lpstr>
      <vt:lpstr>Office Theme</vt:lpstr>
      <vt:lpstr>Презентация PowerPoint</vt:lpstr>
      <vt:lpstr>Запись алгебраических уравнений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2012-11-05T13:29:17Z</dcterms:created>
  <dcterms:modified xsi:type="dcterms:W3CDTF">2012-11-05T13:36:12Z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TC103910269990</vt:lpwstr>
  </property>
</Properties>
</file>